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2.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3"/>
    <p:sldMasterId id="2147483686" r:id="rId4"/>
    <p:sldMasterId id="2147483705" r:id="rId5"/>
  </p:sldMasterIdLst>
  <p:notesMasterIdLst>
    <p:notesMasterId r:id="rId17"/>
  </p:notesMasterIdLst>
  <p:sldIdLst>
    <p:sldId id="257" r:id="rId6"/>
    <p:sldId id="262" r:id="rId7"/>
    <p:sldId id="281" r:id="rId8"/>
    <p:sldId id="282" r:id="rId9"/>
    <p:sldId id="283" r:id="rId10"/>
    <p:sldId id="263" r:id="rId11"/>
    <p:sldId id="272" r:id="rId12"/>
    <p:sldId id="266" r:id="rId13"/>
    <p:sldId id="279" r:id="rId14"/>
    <p:sldId id="289" r:id="rId15"/>
    <p:sldId id="259" r:id="rId16"/>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EEFB"/>
    <a:srgbClr val="2C76DB"/>
    <a:srgbClr val="D9E8F2"/>
    <a:srgbClr val="D3E2F8"/>
    <a:srgbClr val="CBDD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2" Type="http://schemas.openxmlformats.org/officeDocument/2006/relationships/tags" Target="tags/tag792.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notesMaster" Target="notesMasters/notesMaster1.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3" Type="http://schemas.openxmlformats.org/officeDocument/2006/relationships/tags" Target="../tags/tag111.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18.xml"/><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3" Type="http://schemas.openxmlformats.org/officeDocument/2006/relationships/tags" Target="../tags/tag130.xml"/><Relationship Id="rId12" Type="http://schemas.openxmlformats.org/officeDocument/2006/relationships/tags" Target="../tags/tag129.xml"/><Relationship Id="rId11" Type="http://schemas.openxmlformats.org/officeDocument/2006/relationships/tags" Target="../tags/tag128.xml"/><Relationship Id="rId10" Type="http://schemas.openxmlformats.org/officeDocument/2006/relationships/tags" Target="../tags/tag127.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1" Type="http://schemas.openxmlformats.org/officeDocument/2006/relationships/tags" Target="../tags/tag140.xml"/><Relationship Id="rId10" Type="http://schemas.openxmlformats.org/officeDocument/2006/relationships/tags" Target="../tags/tag139.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48.xml"/><Relationship Id="rId8" Type="http://schemas.openxmlformats.org/officeDocument/2006/relationships/tags" Target="../tags/tag147.xml"/><Relationship Id="rId7" Type="http://schemas.openxmlformats.org/officeDocument/2006/relationships/tags" Target="../tags/tag146.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1" Type="http://schemas.openxmlformats.org/officeDocument/2006/relationships/tags" Target="../tags/tag150.xml"/><Relationship Id="rId10" Type="http://schemas.openxmlformats.org/officeDocument/2006/relationships/tags" Target="../tags/tag149.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58.xml"/><Relationship Id="rId8" Type="http://schemas.openxmlformats.org/officeDocument/2006/relationships/tags" Target="../tags/tag157.xml"/><Relationship Id="rId7" Type="http://schemas.openxmlformats.org/officeDocument/2006/relationships/tags" Target="../tags/tag156.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4" Type="http://schemas.openxmlformats.org/officeDocument/2006/relationships/tags" Target="../tags/tag163.xml"/><Relationship Id="rId13" Type="http://schemas.openxmlformats.org/officeDocument/2006/relationships/tags" Target="../tags/tag162.xml"/><Relationship Id="rId12" Type="http://schemas.openxmlformats.org/officeDocument/2006/relationships/tags" Target="../tags/tag161.xml"/><Relationship Id="rId11" Type="http://schemas.openxmlformats.org/officeDocument/2006/relationships/tags" Target="../tags/tag160.xml"/><Relationship Id="rId10" Type="http://schemas.openxmlformats.org/officeDocument/2006/relationships/tags" Target="../tags/tag159.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71.xml"/><Relationship Id="rId8" Type="http://schemas.openxmlformats.org/officeDocument/2006/relationships/tags" Target="../tags/tag170.xml"/><Relationship Id="rId7" Type="http://schemas.openxmlformats.org/officeDocument/2006/relationships/tags" Target="../tags/tag169.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tags" Target="../tags/tag164.xml"/><Relationship Id="rId13" Type="http://schemas.openxmlformats.org/officeDocument/2006/relationships/tags" Target="../tags/tag175.xml"/><Relationship Id="rId12" Type="http://schemas.openxmlformats.org/officeDocument/2006/relationships/tags" Target="../tags/tag174.xml"/><Relationship Id="rId11" Type="http://schemas.openxmlformats.org/officeDocument/2006/relationships/tags" Target="../tags/tag173.xml"/><Relationship Id="rId10" Type="http://schemas.openxmlformats.org/officeDocument/2006/relationships/tags" Target="../tags/tag172.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83.xml"/><Relationship Id="rId8" Type="http://schemas.openxmlformats.org/officeDocument/2006/relationships/tags" Target="../tags/tag182.xml"/><Relationship Id="rId7" Type="http://schemas.openxmlformats.org/officeDocument/2006/relationships/tags" Target="../tags/tag181.xml"/><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tags" Target="../tags/tag178.xml"/><Relationship Id="rId3" Type="http://schemas.openxmlformats.org/officeDocument/2006/relationships/tags" Target="../tags/tag177.xml"/><Relationship Id="rId2" Type="http://schemas.openxmlformats.org/officeDocument/2006/relationships/tags" Target="../tags/tag176.xml"/><Relationship Id="rId11" Type="http://schemas.openxmlformats.org/officeDocument/2006/relationships/tags" Target="../tags/tag185.xml"/><Relationship Id="rId10" Type="http://schemas.openxmlformats.org/officeDocument/2006/relationships/tags" Target="../tags/tag184.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99.xml"/><Relationship Id="rId8" Type="http://schemas.openxmlformats.org/officeDocument/2006/relationships/tags" Target="../tags/tag198.xml"/><Relationship Id="rId7" Type="http://schemas.openxmlformats.org/officeDocument/2006/relationships/tags" Target="../tags/tag197.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 Id="rId3" Type="http://schemas.openxmlformats.org/officeDocument/2006/relationships/tags" Target="../tags/tag193.xml"/><Relationship Id="rId2" Type="http://schemas.openxmlformats.org/officeDocument/2006/relationships/tags" Target="../tags/tag192.xml"/><Relationship Id="rId15" Type="http://schemas.openxmlformats.org/officeDocument/2006/relationships/tags" Target="../tags/tag205.xml"/><Relationship Id="rId14" Type="http://schemas.openxmlformats.org/officeDocument/2006/relationships/tags" Target="../tags/tag204.xml"/><Relationship Id="rId13" Type="http://schemas.openxmlformats.org/officeDocument/2006/relationships/tags" Target="../tags/tag203.xml"/><Relationship Id="rId12" Type="http://schemas.openxmlformats.org/officeDocument/2006/relationships/tags" Target="../tags/tag202.xml"/><Relationship Id="rId11" Type="http://schemas.openxmlformats.org/officeDocument/2006/relationships/tags" Target="../tags/tag201.xml"/><Relationship Id="rId10" Type="http://schemas.openxmlformats.org/officeDocument/2006/relationships/tags" Target="../tags/tag200.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213.xml"/><Relationship Id="rId8" Type="http://schemas.openxmlformats.org/officeDocument/2006/relationships/tags" Target="../tags/tag212.xml"/><Relationship Id="rId7" Type="http://schemas.openxmlformats.org/officeDocument/2006/relationships/tags" Target="../tags/tag211.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221.xml"/><Relationship Id="rId8" Type="http://schemas.openxmlformats.org/officeDocument/2006/relationships/tags" Target="../tags/tag220.xml"/><Relationship Id="rId7" Type="http://schemas.openxmlformats.org/officeDocument/2006/relationships/tags" Target="../tags/tag219.xml"/><Relationship Id="rId6" Type="http://schemas.openxmlformats.org/officeDocument/2006/relationships/tags" Target="../tags/tag218.xml"/><Relationship Id="rId5" Type="http://schemas.openxmlformats.org/officeDocument/2006/relationships/tags" Target="../tags/tag217.xml"/><Relationship Id="rId4" Type="http://schemas.openxmlformats.org/officeDocument/2006/relationships/tags" Target="../tags/tag216.xml"/><Relationship Id="rId3" Type="http://schemas.openxmlformats.org/officeDocument/2006/relationships/tags" Target="../tags/tag215.xml"/><Relationship Id="rId24" Type="http://schemas.openxmlformats.org/officeDocument/2006/relationships/tags" Target="../tags/tag234.xml"/><Relationship Id="rId23" Type="http://schemas.openxmlformats.org/officeDocument/2006/relationships/tags" Target="../tags/tag233.xml"/><Relationship Id="rId22" Type="http://schemas.openxmlformats.org/officeDocument/2006/relationships/tags" Target="../tags/tag232.xml"/><Relationship Id="rId21" Type="http://schemas.openxmlformats.org/officeDocument/2006/relationships/tags" Target="../tags/tag231.xml"/><Relationship Id="rId20" Type="http://schemas.openxmlformats.org/officeDocument/2006/relationships/tags" Target="../tags/tag230.xml"/><Relationship Id="rId2" Type="http://schemas.openxmlformats.org/officeDocument/2006/relationships/tags" Target="../tags/tag214.xml"/><Relationship Id="rId19" Type="http://schemas.openxmlformats.org/officeDocument/2006/relationships/tags" Target="../tags/tag229.xml"/><Relationship Id="rId18" Type="http://schemas.openxmlformats.org/officeDocument/2006/relationships/tags" Target="../tags/tag228.xml"/><Relationship Id="rId17" Type="http://schemas.openxmlformats.org/officeDocument/2006/relationships/tags" Target="../tags/tag227.xml"/><Relationship Id="rId16" Type="http://schemas.openxmlformats.org/officeDocument/2006/relationships/tags" Target="../tags/tag226.xml"/><Relationship Id="rId15" Type="http://schemas.openxmlformats.org/officeDocument/2006/relationships/tags" Target="../tags/tag225.xml"/><Relationship Id="rId14" Type="http://schemas.openxmlformats.org/officeDocument/2006/relationships/image" Target="../media/image2.svg"/><Relationship Id="rId13" Type="http://schemas.openxmlformats.org/officeDocument/2006/relationships/image" Target="../media/image1.png"/><Relationship Id="rId12" Type="http://schemas.openxmlformats.org/officeDocument/2006/relationships/tags" Target="../tags/tag224.xml"/><Relationship Id="rId11" Type="http://schemas.openxmlformats.org/officeDocument/2006/relationships/tags" Target="../tags/tag223.xml"/><Relationship Id="rId10" Type="http://schemas.openxmlformats.org/officeDocument/2006/relationships/tags" Target="../tags/tag222.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242.xml"/><Relationship Id="rId8" Type="http://schemas.openxmlformats.org/officeDocument/2006/relationships/tags" Target="../tags/tag241.xml"/><Relationship Id="rId7" Type="http://schemas.openxmlformats.org/officeDocument/2006/relationships/tags" Target="../tags/tag240.xml"/><Relationship Id="rId6" Type="http://schemas.openxmlformats.org/officeDocument/2006/relationships/tags" Target="../tags/tag239.xml"/><Relationship Id="rId5" Type="http://schemas.openxmlformats.org/officeDocument/2006/relationships/tags" Target="../tags/tag238.xml"/><Relationship Id="rId4" Type="http://schemas.openxmlformats.org/officeDocument/2006/relationships/tags" Target="../tags/tag237.xml"/><Relationship Id="rId3" Type="http://schemas.openxmlformats.org/officeDocument/2006/relationships/tags" Target="../tags/tag236.xml"/><Relationship Id="rId2" Type="http://schemas.openxmlformats.org/officeDocument/2006/relationships/tags" Target="../tags/tag235.xml"/><Relationship Id="rId10" Type="http://schemas.openxmlformats.org/officeDocument/2006/relationships/tags" Target="../tags/tag243.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251.xml"/><Relationship Id="rId8" Type="http://schemas.openxmlformats.org/officeDocument/2006/relationships/tags" Target="../tags/tag250.xml"/><Relationship Id="rId7" Type="http://schemas.openxmlformats.org/officeDocument/2006/relationships/tags" Target="../tags/tag249.xml"/><Relationship Id="rId6" Type="http://schemas.openxmlformats.org/officeDocument/2006/relationships/tags" Target="../tags/tag248.xml"/><Relationship Id="rId5" Type="http://schemas.openxmlformats.org/officeDocument/2006/relationships/tags" Target="../tags/tag247.xml"/><Relationship Id="rId4" Type="http://schemas.openxmlformats.org/officeDocument/2006/relationships/tags" Target="../tags/tag246.xml"/><Relationship Id="rId3" Type="http://schemas.openxmlformats.org/officeDocument/2006/relationships/tags" Target="../tags/tag245.xml"/><Relationship Id="rId2" Type="http://schemas.openxmlformats.org/officeDocument/2006/relationships/tags" Target="../tags/tag244.xml"/><Relationship Id="rId12" Type="http://schemas.openxmlformats.org/officeDocument/2006/relationships/tags" Target="../tags/tag254.xml"/><Relationship Id="rId11" Type="http://schemas.openxmlformats.org/officeDocument/2006/relationships/tags" Target="../tags/tag253.xml"/><Relationship Id="rId10" Type="http://schemas.openxmlformats.org/officeDocument/2006/relationships/tags" Target="../tags/tag252.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262.xml"/><Relationship Id="rId8" Type="http://schemas.openxmlformats.org/officeDocument/2006/relationships/tags" Target="../tags/tag261.xml"/><Relationship Id="rId7" Type="http://schemas.openxmlformats.org/officeDocument/2006/relationships/tags" Target="../tags/tag260.xml"/><Relationship Id="rId6" Type="http://schemas.openxmlformats.org/officeDocument/2006/relationships/tags" Target="../tags/tag259.xml"/><Relationship Id="rId5" Type="http://schemas.openxmlformats.org/officeDocument/2006/relationships/tags" Target="../tags/tag258.xml"/><Relationship Id="rId4" Type="http://schemas.openxmlformats.org/officeDocument/2006/relationships/tags" Target="../tags/tag257.xml"/><Relationship Id="rId3" Type="http://schemas.openxmlformats.org/officeDocument/2006/relationships/tags" Target="../tags/tag256.xml"/><Relationship Id="rId2" Type="http://schemas.openxmlformats.org/officeDocument/2006/relationships/tags" Target="../tags/tag255.xml"/><Relationship Id="rId10" Type="http://schemas.openxmlformats.org/officeDocument/2006/relationships/tags" Target="../tags/tag263.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4" Type="http://schemas.openxmlformats.org/officeDocument/2006/relationships/tags" Target="../tags/tag266.xml"/><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274.xml"/><Relationship Id="rId8" Type="http://schemas.openxmlformats.org/officeDocument/2006/relationships/tags" Target="../tags/tag273.xml"/><Relationship Id="rId7" Type="http://schemas.openxmlformats.org/officeDocument/2006/relationships/tags" Target="../tags/tag272.xml"/><Relationship Id="rId6" Type="http://schemas.openxmlformats.org/officeDocument/2006/relationships/tags" Target="../tags/tag271.xml"/><Relationship Id="rId5" Type="http://schemas.openxmlformats.org/officeDocument/2006/relationships/tags" Target="../tags/tag270.xml"/><Relationship Id="rId4" Type="http://schemas.openxmlformats.org/officeDocument/2006/relationships/tags" Target="../tags/tag269.xml"/><Relationship Id="rId3" Type="http://schemas.openxmlformats.org/officeDocument/2006/relationships/tags" Target="../tags/tag268.xml"/><Relationship Id="rId2" Type="http://schemas.openxmlformats.org/officeDocument/2006/relationships/tags" Target="../tags/tag267.xml"/><Relationship Id="rId10" Type="http://schemas.openxmlformats.org/officeDocument/2006/relationships/tags" Target="../tags/tag275.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283.xml"/><Relationship Id="rId8" Type="http://schemas.openxmlformats.org/officeDocument/2006/relationships/tags" Target="../tags/tag282.xml"/><Relationship Id="rId7" Type="http://schemas.openxmlformats.org/officeDocument/2006/relationships/tags" Target="../tags/tag281.xml"/><Relationship Id="rId6" Type="http://schemas.openxmlformats.org/officeDocument/2006/relationships/tags" Target="../tags/tag280.xml"/><Relationship Id="rId5" Type="http://schemas.openxmlformats.org/officeDocument/2006/relationships/tags" Target="../tags/tag279.xml"/><Relationship Id="rId4" Type="http://schemas.openxmlformats.org/officeDocument/2006/relationships/tags" Target="../tags/tag278.xml"/><Relationship Id="rId3" Type="http://schemas.openxmlformats.org/officeDocument/2006/relationships/tags" Target="../tags/tag277.xml"/><Relationship Id="rId2" Type="http://schemas.openxmlformats.org/officeDocument/2006/relationships/tags" Target="../tags/tag276.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290.xml"/><Relationship Id="rId7" Type="http://schemas.openxmlformats.org/officeDocument/2006/relationships/tags" Target="../tags/tag289.xml"/><Relationship Id="rId6" Type="http://schemas.openxmlformats.org/officeDocument/2006/relationships/tags" Target="../tags/tag288.xml"/><Relationship Id="rId5" Type="http://schemas.openxmlformats.org/officeDocument/2006/relationships/tags" Target="../tags/tag287.xml"/><Relationship Id="rId4" Type="http://schemas.openxmlformats.org/officeDocument/2006/relationships/tags" Target="../tags/tag286.xml"/><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298.xml"/><Relationship Id="rId8" Type="http://schemas.openxmlformats.org/officeDocument/2006/relationships/tags" Target="../tags/tag297.xml"/><Relationship Id="rId7" Type="http://schemas.openxmlformats.org/officeDocument/2006/relationships/tags" Target="../tags/tag296.xml"/><Relationship Id="rId6" Type="http://schemas.openxmlformats.org/officeDocument/2006/relationships/tags" Target="../tags/tag295.xml"/><Relationship Id="rId5" Type="http://schemas.openxmlformats.org/officeDocument/2006/relationships/tags" Target="../tags/tag294.xml"/><Relationship Id="rId4" Type="http://schemas.openxmlformats.org/officeDocument/2006/relationships/tags" Target="../tags/tag293.xml"/><Relationship Id="rId3" Type="http://schemas.openxmlformats.org/officeDocument/2006/relationships/tags" Target="../tags/tag292.xml"/><Relationship Id="rId2" Type="http://schemas.openxmlformats.org/officeDocument/2006/relationships/tags" Target="../tags/tag291.xml"/><Relationship Id="rId13" Type="http://schemas.openxmlformats.org/officeDocument/2006/relationships/tags" Target="../tags/tag302.xml"/><Relationship Id="rId12" Type="http://schemas.openxmlformats.org/officeDocument/2006/relationships/tags" Target="../tags/tag301.xml"/><Relationship Id="rId11" Type="http://schemas.openxmlformats.org/officeDocument/2006/relationships/tags" Target="../tags/tag300.xml"/><Relationship Id="rId10" Type="http://schemas.openxmlformats.org/officeDocument/2006/relationships/tags" Target="../tags/tag29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4" Type="http://schemas.openxmlformats.org/officeDocument/2006/relationships/tags" Target="../tags/tag43.xml"/><Relationship Id="rId23" Type="http://schemas.openxmlformats.org/officeDocument/2006/relationships/tags" Target="../tags/tag42.xml"/><Relationship Id="rId22" Type="http://schemas.openxmlformats.org/officeDocument/2006/relationships/tags" Target="../tags/tag41.xml"/><Relationship Id="rId21" Type="http://schemas.openxmlformats.org/officeDocument/2006/relationships/tags" Target="../tags/tag40.xml"/><Relationship Id="rId20" Type="http://schemas.openxmlformats.org/officeDocument/2006/relationships/tags" Target="../tags/tag39.xml"/><Relationship Id="rId2" Type="http://schemas.openxmlformats.org/officeDocument/2006/relationships/tags" Target="../tags/tag23.xml"/><Relationship Id="rId19" Type="http://schemas.openxmlformats.org/officeDocument/2006/relationships/tags" Target="../tags/tag38.xml"/><Relationship Id="rId18" Type="http://schemas.openxmlformats.org/officeDocument/2006/relationships/tags" Target="../tags/tag37.xml"/><Relationship Id="rId17" Type="http://schemas.openxmlformats.org/officeDocument/2006/relationships/tags" Target="../tags/tag36.xml"/><Relationship Id="rId16" Type="http://schemas.openxmlformats.org/officeDocument/2006/relationships/tags" Target="../tags/tag35.xml"/><Relationship Id="rId15" Type="http://schemas.openxmlformats.org/officeDocument/2006/relationships/tags" Target="../tags/tag34.xml"/><Relationship Id="rId14" Type="http://schemas.openxmlformats.org/officeDocument/2006/relationships/image" Target="../media/image2.svg"/><Relationship Id="rId13" Type="http://schemas.openxmlformats.org/officeDocument/2006/relationships/image" Target="../media/image1.png"/><Relationship Id="rId12" Type="http://schemas.openxmlformats.org/officeDocument/2006/relationships/tags" Target="../tags/tag33.xml"/><Relationship Id="rId11" Type="http://schemas.openxmlformats.org/officeDocument/2006/relationships/tags" Target="../tags/tag32.xml"/><Relationship Id="rId10" Type="http://schemas.openxmlformats.org/officeDocument/2006/relationships/tags" Target="../tags/tag3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309.xml"/><Relationship Id="rId7" Type="http://schemas.openxmlformats.org/officeDocument/2006/relationships/tags" Target="../tags/tag308.xml"/><Relationship Id="rId6" Type="http://schemas.openxmlformats.org/officeDocument/2006/relationships/tags" Target="../tags/tag307.xml"/><Relationship Id="rId5" Type="http://schemas.openxmlformats.org/officeDocument/2006/relationships/tags" Target="../tags/tag306.xml"/><Relationship Id="rId4" Type="http://schemas.openxmlformats.org/officeDocument/2006/relationships/tags" Target="../tags/tag305.xml"/><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317.xml"/><Relationship Id="rId8" Type="http://schemas.openxmlformats.org/officeDocument/2006/relationships/tags" Target="../tags/tag316.xml"/><Relationship Id="rId7" Type="http://schemas.openxmlformats.org/officeDocument/2006/relationships/tags" Target="../tags/tag315.xml"/><Relationship Id="rId6" Type="http://schemas.openxmlformats.org/officeDocument/2006/relationships/tags" Target="../tags/tag314.xml"/><Relationship Id="rId5" Type="http://schemas.openxmlformats.org/officeDocument/2006/relationships/tags" Target="../tags/tag313.xml"/><Relationship Id="rId4" Type="http://schemas.openxmlformats.org/officeDocument/2006/relationships/tags" Target="../tags/tag312.xml"/><Relationship Id="rId3" Type="http://schemas.openxmlformats.org/officeDocument/2006/relationships/tags" Target="../tags/tag311.xml"/><Relationship Id="rId2" Type="http://schemas.openxmlformats.org/officeDocument/2006/relationships/tags" Target="../tags/tag310.xml"/><Relationship Id="rId13" Type="http://schemas.openxmlformats.org/officeDocument/2006/relationships/tags" Target="../tags/tag321.xml"/><Relationship Id="rId12" Type="http://schemas.openxmlformats.org/officeDocument/2006/relationships/tags" Target="../tags/tag320.xml"/><Relationship Id="rId11" Type="http://schemas.openxmlformats.org/officeDocument/2006/relationships/tags" Target="../tags/tag319.xml"/><Relationship Id="rId10" Type="http://schemas.openxmlformats.org/officeDocument/2006/relationships/tags" Target="../tags/tag318.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329.xml"/><Relationship Id="rId8" Type="http://schemas.openxmlformats.org/officeDocument/2006/relationships/tags" Target="../tags/tag328.xml"/><Relationship Id="rId7" Type="http://schemas.openxmlformats.org/officeDocument/2006/relationships/tags" Target="../tags/tag327.xml"/><Relationship Id="rId6" Type="http://schemas.openxmlformats.org/officeDocument/2006/relationships/tags" Target="../tags/tag326.xml"/><Relationship Id="rId5" Type="http://schemas.openxmlformats.org/officeDocument/2006/relationships/tags" Target="../tags/tag325.xml"/><Relationship Id="rId4" Type="http://schemas.openxmlformats.org/officeDocument/2006/relationships/tags" Target="../tags/tag324.xml"/><Relationship Id="rId3" Type="http://schemas.openxmlformats.org/officeDocument/2006/relationships/tags" Target="../tags/tag323.xml"/><Relationship Id="rId2" Type="http://schemas.openxmlformats.org/officeDocument/2006/relationships/tags" Target="../tags/tag322.xml"/><Relationship Id="rId11" Type="http://schemas.openxmlformats.org/officeDocument/2006/relationships/tags" Target="../tags/tag331.xml"/><Relationship Id="rId10" Type="http://schemas.openxmlformats.org/officeDocument/2006/relationships/tags" Target="../tags/tag330.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339.xml"/><Relationship Id="rId8" Type="http://schemas.openxmlformats.org/officeDocument/2006/relationships/tags" Target="../tags/tag338.xml"/><Relationship Id="rId7" Type="http://schemas.openxmlformats.org/officeDocument/2006/relationships/tags" Target="../tags/tag337.xml"/><Relationship Id="rId6" Type="http://schemas.openxmlformats.org/officeDocument/2006/relationships/tags" Target="../tags/tag336.xml"/><Relationship Id="rId5" Type="http://schemas.openxmlformats.org/officeDocument/2006/relationships/tags" Target="../tags/tag335.xml"/><Relationship Id="rId4" Type="http://schemas.openxmlformats.org/officeDocument/2006/relationships/tags" Target="../tags/tag334.xml"/><Relationship Id="rId3" Type="http://schemas.openxmlformats.org/officeDocument/2006/relationships/tags" Target="../tags/tag333.xml"/><Relationship Id="rId2" Type="http://schemas.openxmlformats.org/officeDocument/2006/relationships/tags" Target="../tags/tag332.xml"/><Relationship Id="rId11" Type="http://schemas.openxmlformats.org/officeDocument/2006/relationships/tags" Target="../tags/tag341.xml"/><Relationship Id="rId10" Type="http://schemas.openxmlformats.org/officeDocument/2006/relationships/tags" Target="../tags/tag340.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349.xml"/><Relationship Id="rId8" Type="http://schemas.openxmlformats.org/officeDocument/2006/relationships/tags" Target="../tags/tag348.xml"/><Relationship Id="rId7" Type="http://schemas.openxmlformats.org/officeDocument/2006/relationships/tags" Target="../tags/tag347.xml"/><Relationship Id="rId6" Type="http://schemas.openxmlformats.org/officeDocument/2006/relationships/tags" Target="../tags/tag346.xml"/><Relationship Id="rId5" Type="http://schemas.openxmlformats.org/officeDocument/2006/relationships/tags" Target="../tags/tag345.xml"/><Relationship Id="rId4" Type="http://schemas.openxmlformats.org/officeDocument/2006/relationships/tags" Target="../tags/tag344.xml"/><Relationship Id="rId3" Type="http://schemas.openxmlformats.org/officeDocument/2006/relationships/tags" Target="../tags/tag343.xml"/><Relationship Id="rId2" Type="http://schemas.openxmlformats.org/officeDocument/2006/relationships/tags" Target="../tags/tag342.xml"/><Relationship Id="rId14" Type="http://schemas.openxmlformats.org/officeDocument/2006/relationships/tags" Target="../tags/tag354.xml"/><Relationship Id="rId13" Type="http://schemas.openxmlformats.org/officeDocument/2006/relationships/tags" Target="../tags/tag353.xml"/><Relationship Id="rId12" Type="http://schemas.openxmlformats.org/officeDocument/2006/relationships/tags" Target="../tags/tag352.xml"/><Relationship Id="rId11" Type="http://schemas.openxmlformats.org/officeDocument/2006/relationships/tags" Target="../tags/tag351.xml"/><Relationship Id="rId10" Type="http://schemas.openxmlformats.org/officeDocument/2006/relationships/tags" Target="../tags/tag350.xml"/><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362.xml"/><Relationship Id="rId8" Type="http://schemas.openxmlformats.org/officeDocument/2006/relationships/tags" Target="../tags/tag361.xml"/><Relationship Id="rId7" Type="http://schemas.openxmlformats.org/officeDocument/2006/relationships/tags" Target="../tags/tag360.xml"/><Relationship Id="rId6" Type="http://schemas.openxmlformats.org/officeDocument/2006/relationships/tags" Target="../tags/tag359.xml"/><Relationship Id="rId5" Type="http://schemas.openxmlformats.org/officeDocument/2006/relationships/tags" Target="../tags/tag358.xml"/><Relationship Id="rId4" Type="http://schemas.openxmlformats.org/officeDocument/2006/relationships/tags" Target="../tags/tag357.xml"/><Relationship Id="rId3" Type="http://schemas.openxmlformats.org/officeDocument/2006/relationships/tags" Target="../tags/tag356.xml"/><Relationship Id="rId2" Type="http://schemas.openxmlformats.org/officeDocument/2006/relationships/tags" Target="../tags/tag355.xml"/><Relationship Id="rId13" Type="http://schemas.openxmlformats.org/officeDocument/2006/relationships/tags" Target="../tags/tag366.xml"/><Relationship Id="rId12" Type="http://schemas.openxmlformats.org/officeDocument/2006/relationships/tags" Target="../tags/tag365.xml"/><Relationship Id="rId11" Type="http://schemas.openxmlformats.org/officeDocument/2006/relationships/tags" Target="../tags/tag364.xml"/><Relationship Id="rId10" Type="http://schemas.openxmlformats.org/officeDocument/2006/relationships/tags" Target="../tags/tag363.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374.xml"/><Relationship Id="rId8" Type="http://schemas.openxmlformats.org/officeDocument/2006/relationships/tags" Target="../tags/tag373.xml"/><Relationship Id="rId7" Type="http://schemas.openxmlformats.org/officeDocument/2006/relationships/tags" Target="../tags/tag372.xml"/><Relationship Id="rId6" Type="http://schemas.openxmlformats.org/officeDocument/2006/relationships/tags" Target="../tags/tag371.xml"/><Relationship Id="rId5" Type="http://schemas.openxmlformats.org/officeDocument/2006/relationships/tags" Target="../tags/tag370.xml"/><Relationship Id="rId4" Type="http://schemas.openxmlformats.org/officeDocument/2006/relationships/tags" Target="../tags/tag369.xml"/><Relationship Id="rId3" Type="http://schemas.openxmlformats.org/officeDocument/2006/relationships/tags" Target="../tags/tag368.xml"/><Relationship Id="rId2" Type="http://schemas.openxmlformats.org/officeDocument/2006/relationships/tags" Target="../tags/tag367.xml"/><Relationship Id="rId11" Type="http://schemas.openxmlformats.org/officeDocument/2006/relationships/tags" Target="../tags/tag376.xml"/><Relationship Id="rId10" Type="http://schemas.openxmlformats.org/officeDocument/2006/relationships/tags" Target="../tags/tag375.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390.xml"/><Relationship Id="rId8" Type="http://schemas.openxmlformats.org/officeDocument/2006/relationships/tags" Target="../tags/tag389.xml"/><Relationship Id="rId7" Type="http://schemas.openxmlformats.org/officeDocument/2006/relationships/tags" Target="../tags/tag388.xml"/><Relationship Id="rId6" Type="http://schemas.openxmlformats.org/officeDocument/2006/relationships/tags" Target="../tags/tag387.xml"/><Relationship Id="rId5" Type="http://schemas.openxmlformats.org/officeDocument/2006/relationships/tags" Target="../tags/tag386.xml"/><Relationship Id="rId4" Type="http://schemas.openxmlformats.org/officeDocument/2006/relationships/tags" Target="../tags/tag385.xml"/><Relationship Id="rId3" Type="http://schemas.openxmlformats.org/officeDocument/2006/relationships/tags" Target="../tags/tag384.xml"/><Relationship Id="rId2" Type="http://schemas.openxmlformats.org/officeDocument/2006/relationships/tags" Target="../tags/tag383.xml"/><Relationship Id="rId15" Type="http://schemas.openxmlformats.org/officeDocument/2006/relationships/tags" Target="../tags/tag396.xml"/><Relationship Id="rId14" Type="http://schemas.openxmlformats.org/officeDocument/2006/relationships/tags" Target="../tags/tag395.xml"/><Relationship Id="rId13" Type="http://schemas.openxmlformats.org/officeDocument/2006/relationships/tags" Target="../tags/tag394.xml"/><Relationship Id="rId12" Type="http://schemas.openxmlformats.org/officeDocument/2006/relationships/tags" Target="../tags/tag393.xml"/><Relationship Id="rId11" Type="http://schemas.openxmlformats.org/officeDocument/2006/relationships/tags" Target="../tags/tag392.xml"/><Relationship Id="rId10" Type="http://schemas.openxmlformats.org/officeDocument/2006/relationships/tags" Target="../tags/tag391.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404.xml"/><Relationship Id="rId8" Type="http://schemas.openxmlformats.org/officeDocument/2006/relationships/tags" Target="../tags/tag403.xml"/><Relationship Id="rId7" Type="http://schemas.openxmlformats.org/officeDocument/2006/relationships/tags" Target="../tags/tag402.xml"/><Relationship Id="rId6" Type="http://schemas.openxmlformats.org/officeDocument/2006/relationships/tags" Target="../tags/tag401.xml"/><Relationship Id="rId5" Type="http://schemas.openxmlformats.org/officeDocument/2006/relationships/tags" Target="../tags/tag400.xml"/><Relationship Id="rId4" Type="http://schemas.openxmlformats.org/officeDocument/2006/relationships/tags" Target="../tags/tag399.xml"/><Relationship Id="rId3" Type="http://schemas.openxmlformats.org/officeDocument/2006/relationships/tags" Target="../tags/tag398.xml"/><Relationship Id="rId2" Type="http://schemas.openxmlformats.org/officeDocument/2006/relationships/tags" Target="../tags/tag397.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412.xml"/><Relationship Id="rId8" Type="http://schemas.openxmlformats.org/officeDocument/2006/relationships/tags" Target="../tags/tag411.xml"/><Relationship Id="rId7" Type="http://schemas.openxmlformats.org/officeDocument/2006/relationships/tags" Target="../tags/tag410.xml"/><Relationship Id="rId6" Type="http://schemas.openxmlformats.org/officeDocument/2006/relationships/tags" Target="../tags/tag409.xml"/><Relationship Id="rId5" Type="http://schemas.openxmlformats.org/officeDocument/2006/relationships/tags" Target="../tags/tag408.xml"/><Relationship Id="rId4" Type="http://schemas.openxmlformats.org/officeDocument/2006/relationships/tags" Target="../tags/tag407.xml"/><Relationship Id="rId3" Type="http://schemas.openxmlformats.org/officeDocument/2006/relationships/tags" Target="../tags/tag406.xml"/><Relationship Id="rId24" Type="http://schemas.openxmlformats.org/officeDocument/2006/relationships/tags" Target="../tags/tag425.xml"/><Relationship Id="rId23" Type="http://schemas.openxmlformats.org/officeDocument/2006/relationships/tags" Target="../tags/tag424.xml"/><Relationship Id="rId22" Type="http://schemas.openxmlformats.org/officeDocument/2006/relationships/tags" Target="../tags/tag423.xml"/><Relationship Id="rId21" Type="http://schemas.openxmlformats.org/officeDocument/2006/relationships/tags" Target="../tags/tag422.xml"/><Relationship Id="rId20" Type="http://schemas.openxmlformats.org/officeDocument/2006/relationships/tags" Target="../tags/tag421.xml"/><Relationship Id="rId2" Type="http://schemas.openxmlformats.org/officeDocument/2006/relationships/tags" Target="../tags/tag405.xml"/><Relationship Id="rId19" Type="http://schemas.openxmlformats.org/officeDocument/2006/relationships/tags" Target="../tags/tag420.xml"/><Relationship Id="rId18" Type="http://schemas.openxmlformats.org/officeDocument/2006/relationships/tags" Target="../tags/tag419.xml"/><Relationship Id="rId17" Type="http://schemas.openxmlformats.org/officeDocument/2006/relationships/tags" Target="../tags/tag418.xml"/><Relationship Id="rId16" Type="http://schemas.openxmlformats.org/officeDocument/2006/relationships/tags" Target="../tags/tag417.xml"/><Relationship Id="rId15" Type="http://schemas.openxmlformats.org/officeDocument/2006/relationships/tags" Target="../tags/tag416.xml"/><Relationship Id="rId14" Type="http://schemas.openxmlformats.org/officeDocument/2006/relationships/image" Target="../media/image2.svg"/><Relationship Id="rId13" Type="http://schemas.openxmlformats.org/officeDocument/2006/relationships/image" Target="../media/image1.png"/><Relationship Id="rId12" Type="http://schemas.openxmlformats.org/officeDocument/2006/relationships/tags" Target="../tags/tag415.xml"/><Relationship Id="rId11" Type="http://schemas.openxmlformats.org/officeDocument/2006/relationships/tags" Target="../tags/tag414.xml"/><Relationship Id="rId10" Type="http://schemas.openxmlformats.org/officeDocument/2006/relationships/tags" Target="../tags/tag413.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0" Type="http://schemas.openxmlformats.org/officeDocument/2006/relationships/tags" Target="../tags/tag52.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433.xml"/><Relationship Id="rId8" Type="http://schemas.openxmlformats.org/officeDocument/2006/relationships/tags" Target="../tags/tag432.xml"/><Relationship Id="rId7" Type="http://schemas.openxmlformats.org/officeDocument/2006/relationships/tags" Target="../tags/tag431.xml"/><Relationship Id="rId6" Type="http://schemas.openxmlformats.org/officeDocument/2006/relationships/tags" Target="../tags/tag430.xml"/><Relationship Id="rId5" Type="http://schemas.openxmlformats.org/officeDocument/2006/relationships/tags" Target="../tags/tag429.xml"/><Relationship Id="rId4" Type="http://schemas.openxmlformats.org/officeDocument/2006/relationships/tags" Target="../tags/tag428.xml"/><Relationship Id="rId3" Type="http://schemas.openxmlformats.org/officeDocument/2006/relationships/tags" Target="../tags/tag427.xml"/><Relationship Id="rId2" Type="http://schemas.openxmlformats.org/officeDocument/2006/relationships/tags" Target="../tags/tag426.xml"/><Relationship Id="rId10" Type="http://schemas.openxmlformats.org/officeDocument/2006/relationships/tags" Target="../tags/tag434.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442.xml"/><Relationship Id="rId8" Type="http://schemas.openxmlformats.org/officeDocument/2006/relationships/tags" Target="../tags/tag441.xml"/><Relationship Id="rId7" Type="http://schemas.openxmlformats.org/officeDocument/2006/relationships/tags" Target="../tags/tag440.xml"/><Relationship Id="rId6" Type="http://schemas.openxmlformats.org/officeDocument/2006/relationships/tags" Target="../tags/tag439.xml"/><Relationship Id="rId5" Type="http://schemas.openxmlformats.org/officeDocument/2006/relationships/tags" Target="../tags/tag438.xml"/><Relationship Id="rId4" Type="http://schemas.openxmlformats.org/officeDocument/2006/relationships/tags" Target="../tags/tag437.xml"/><Relationship Id="rId3" Type="http://schemas.openxmlformats.org/officeDocument/2006/relationships/tags" Target="../tags/tag436.xml"/><Relationship Id="rId2" Type="http://schemas.openxmlformats.org/officeDocument/2006/relationships/tags" Target="../tags/tag435.xml"/><Relationship Id="rId12" Type="http://schemas.openxmlformats.org/officeDocument/2006/relationships/tags" Target="../tags/tag445.xml"/><Relationship Id="rId11" Type="http://schemas.openxmlformats.org/officeDocument/2006/relationships/tags" Target="../tags/tag444.xml"/><Relationship Id="rId10" Type="http://schemas.openxmlformats.org/officeDocument/2006/relationships/tags" Target="../tags/tag443.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453.xml"/><Relationship Id="rId8" Type="http://schemas.openxmlformats.org/officeDocument/2006/relationships/tags" Target="../tags/tag452.xml"/><Relationship Id="rId7" Type="http://schemas.openxmlformats.org/officeDocument/2006/relationships/tags" Target="../tags/tag451.xml"/><Relationship Id="rId6" Type="http://schemas.openxmlformats.org/officeDocument/2006/relationships/tags" Target="../tags/tag450.xml"/><Relationship Id="rId5" Type="http://schemas.openxmlformats.org/officeDocument/2006/relationships/tags" Target="../tags/tag449.xml"/><Relationship Id="rId4" Type="http://schemas.openxmlformats.org/officeDocument/2006/relationships/tags" Target="../tags/tag448.xml"/><Relationship Id="rId3" Type="http://schemas.openxmlformats.org/officeDocument/2006/relationships/tags" Target="../tags/tag447.xml"/><Relationship Id="rId2" Type="http://schemas.openxmlformats.org/officeDocument/2006/relationships/tags" Target="../tags/tag446.xml"/><Relationship Id="rId10" Type="http://schemas.openxmlformats.org/officeDocument/2006/relationships/tags" Target="../tags/tag454.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4" Type="http://schemas.openxmlformats.org/officeDocument/2006/relationships/tags" Target="../tags/tag457.xml"/><Relationship Id="rId3" Type="http://schemas.openxmlformats.org/officeDocument/2006/relationships/tags" Target="../tags/tag456.xml"/><Relationship Id="rId2" Type="http://schemas.openxmlformats.org/officeDocument/2006/relationships/tags" Target="../tags/tag455.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465.xml"/><Relationship Id="rId8" Type="http://schemas.openxmlformats.org/officeDocument/2006/relationships/tags" Target="../tags/tag464.xml"/><Relationship Id="rId7" Type="http://schemas.openxmlformats.org/officeDocument/2006/relationships/tags" Target="../tags/tag463.xml"/><Relationship Id="rId6" Type="http://schemas.openxmlformats.org/officeDocument/2006/relationships/tags" Target="../tags/tag462.xml"/><Relationship Id="rId5" Type="http://schemas.openxmlformats.org/officeDocument/2006/relationships/tags" Target="../tags/tag461.xml"/><Relationship Id="rId4" Type="http://schemas.openxmlformats.org/officeDocument/2006/relationships/tags" Target="../tags/tag460.xml"/><Relationship Id="rId3" Type="http://schemas.openxmlformats.org/officeDocument/2006/relationships/tags" Target="../tags/tag459.xml"/><Relationship Id="rId2" Type="http://schemas.openxmlformats.org/officeDocument/2006/relationships/tags" Target="../tags/tag458.xml"/><Relationship Id="rId10" Type="http://schemas.openxmlformats.org/officeDocument/2006/relationships/tags" Target="../tags/tag466.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474.xml"/><Relationship Id="rId8" Type="http://schemas.openxmlformats.org/officeDocument/2006/relationships/tags" Target="../tags/tag473.xml"/><Relationship Id="rId7" Type="http://schemas.openxmlformats.org/officeDocument/2006/relationships/tags" Target="../tags/tag472.xml"/><Relationship Id="rId6" Type="http://schemas.openxmlformats.org/officeDocument/2006/relationships/tags" Target="../tags/tag471.xml"/><Relationship Id="rId5" Type="http://schemas.openxmlformats.org/officeDocument/2006/relationships/tags" Target="../tags/tag470.xml"/><Relationship Id="rId4" Type="http://schemas.openxmlformats.org/officeDocument/2006/relationships/tags" Target="../tags/tag469.xml"/><Relationship Id="rId3" Type="http://schemas.openxmlformats.org/officeDocument/2006/relationships/tags" Target="../tags/tag468.xml"/><Relationship Id="rId2" Type="http://schemas.openxmlformats.org/officeDocument/2006/relationships/tags" Target="../tags/tag467.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8" Type="http://schemas.openxmlformats.org/officeDocument/2006/relationships/tags" Target="../tags/tag481.xml"/><Relationship Id="rId7" Type="http://schemas.openxmlformats.org/officeDocument/2006/relationships/tags" Target="../tags/tag480.xml"/><Relationship Id="rId6" Type="http://schemas.openxmlformats.org/officeDocument/2006/relationships/tags" Target="../tags/tag479.xml"/><Relationship Id="rId5" Type="http://schemas.openxmlformats.org/officeDocument/2006/relationships/tags" Target="../tags/tag478.xml"/><Relationship Id="rId4" Type="http://schemas.openxmlformats.org/officeDocument/2006/relationships/tags" Target="../tags/tag477.xml"/><Relationship Id="rId3" Type="http://schemas.openxmlformats.org/officeDocument/2006/relationships/tags" Target="../tags/tag476.xml"/><Relationship Id="rId2" Type="http://schemas.openxmlformats.org/officeDocument/2006/relationships/tags" Target="../tags/tag475.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489.xml"/><Relationship Id="rId8" Type="http://schemas.openxmlformats.org/officeDocument/2006/relationships/tags" Target="../tags/tag488.xml"/><Relationship Id="rId7" Type="http://schemas.openxmlformats.org/officeDocument/2006/relationships/tags" Target="../tags/tag487.xml"/><Relationship Id="rId6" Type="http://schemas.openxmlformats.org/officeDocument/2006/relationships/tags" Target="../tags/tag486.xml"/><Relationship Id="rId5" Type="http://schemas.openxmlformats.org/officeDocument/2006/relationships/tags" Target="../tags/tag485.xml"/><Relationship Id="rId4" Type="http://schemas.openxmlformats.org/officeDocument/2006/relationships/tags" Target="../tags/tag484.xml"/><Relationship Id="rId3" Type="http://schemas.openxmlformats.org/officeDocument/2006/relationships/tags" Target="../tags/tag483.xml"/><Relationship Id="rId2" Type="http://schemas.openxmlformats.org/officeDocument/2006/relationships/tags" Target="../tags/tag482.xml"/><Relationship Id="rId13" Type="http://schemas.openxmlformats.org/officeDocument/2006/relationships/tags" Target="../tags/tag493.xml"/><Relationship Id="rId12" Type="http://schemas.openxmlformats.org/officeDocument/2006/relationships/tags" Target="../tags/tag492.xml"/><Relationship Id="rId11" Type="http://schemas.openxmlformats.org/officeDocument/2006/relationships/tags" Target="../tags/tag491.xml"/><Relationship Id="rId10" Type="http://schemas.openxmlformats.org/officeDocument/2006/relationships/tags" Target="../tags/tag490.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500.xml"/><Relationship Id="rId7" Type="http://schemas.openxmlformats.org/officeDocument/2006/relationships/tags" Target="../tags/tag499.xml"/><Relationship Id="rId6" Type="http://schemas.openxmlformats.org/officeDocument/2006/relationships/tags" Target="../tags/tag498.xml"/><Relationship Id="rId5" Type="http://schemas.openxmlformats.org/officeDocument/2006/relationships/tags" Target="../tags/tag497.xml"/><Relationship Id="rId4" Type="http://schemas.openxmlformats.org/officeDocument/2006/relationships/tags" Target="../tags/tag496.xml"/><Relationship Id="rId3" Type="http://schemas.openxmlformats.org/officeDocument/2006/relationships/tags" Target="../tags/tag495.xml"/><Relationship Id="rId2" Type="http://schemas.openxmlformats.org/officeDocument/2006/relationships/tags" Target="../tags/tag494.xml"/><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9" Type="http://schemas.openxmlformats.org/officeDocument/2006/relationships/tags" Target="../tags/tag508.xml"/><Relationship Id="rId8" Type="http://schemas.openxmlformats.org/officeDocument/2006/relationships/tags" Target="../tags/tag507.xml"/><Relationship Id="rId7" Type="http://schemas.openxmlformats.org/officeDocument/2006/relationships/tags" Target="../tags/tag506.xml"/><Relationship Id="rId6" Type="http://schemas.openxmlformats.org/officeDocument/2006/relationships/tags" Target="../tags/tag505.xml"/><Relationship Id="rId5" Type="http://schemas.openxmlformats.org/officeDocument/2006/relationships/tags" Target="../tags/tag504.xml"/><Relationship Id="rId4" Type="http://schemas.openxmlformats.org/officeDocument/2006/relationships/tags" Target="../tags/tag503.xml"/><Relationship Id="rId3" Type="http://schemas.openxmlformats.org/officeDocument/2006/relationships/tags" Target="../tags/tag502.xml"/><Relationship Id="rId2" Type="http://schemas.openxmlformats.org/officeDocument/2006/relationships/tags" Target="../tags/tag501.xml"/><Relationship Id="rId13" Type="http://schemas.openxmlformats.org/officeDocument/2006/relationships/tags" Target="../tags/tag512.xml"/><Relationship Id="rId12" Type="http://schemas.openxmlformats.org/officeDocument/2006/relationships/tags" Target="../tags/tag511.xml"/><Relationship Id="rId11" Type="http://schemas.openxmlformats.org/officeDocument/2006/relationships/tags" Target="../tags/tag510.xml"/><Relationship Id="rId10" Type="http://schemas.openxmlformats.org/officeDocument/2006/relationships/tags" Target="../tags/tag509.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2" Type="http://schemas.openxmlformats.org/officeDocument/2006/relationships/tags" Target="../tags/tag63.xml"/><Relationship Id="rId11" Type="http://schemas.openxmlformats.org/officeDocument/2006/relationships/tags" Target="../tags/tag62.xml"/><Relationship Id="rId10" Type="http://schemas.openxmlformats.org/officeDocument/2006/relationships/tags" Target="../tags/tag61.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520.xml"/><Relationship Id="rId8" Type="http://schemas.openxmlformats.org/officeDocument/2006/relationships/tags" Target="../tags/tag519.xml"/><Relationship Id="rId7" Type="http://schemas.openxmlformats.org/officeDocument/2006/relationships/tags" Target="../tags/tag518.xml"/><Relationship Id="rId6" Type="http://schemas.openxmlformats.org/officeDocument/2006/relationships/tags" Target="../tags/tag517.xml"/><Relationship Id="rId5" Type="http://schemas.openxmlformats.org/officeDocument/2006/relationships/tags" Target="../tags/tag516.xml"/><Relationship Id="rId4" Type="http://schemas.openxmlformats.org/officeDocument/2006/relationships/tags" Target="../tags/tag515.xml"/><Relationship Id="rId3" Type="http://schemas.openxmlformats.org/officeDocument/2006/relationships/tags" Target="../tags/tag514.xml"/><Relationship Id="rId2" Type="http://schemas.openxmlformats.org/officeDocument/2006/relationships/tags" Target="../tags/tag513.xml"/><Relationship Id="rId11" Type="http://schemas.openxmlformats.org/officeDocument/2006/relationships/tags" Target="../tags/tag522.xml"/><Relationship Id="rId10" Type="http://schemas.openxmlformats.org/officeDocument/2006/relationships/tags" Target="../tags/tag521.xml"/><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9" Type="http://schemas.openxmlformats.org/officeDocument/2006/relationships/tags" Target="../tags/tag530.xml"/><Relationship Id="rId8" Type="http://schemas.openxmlformats.org/officeDocument/2006/relationships/tags" Target="../tags/tag529.xml"/><Relationship Id="rId7" Type="http://schemas.openxmlformats.org/officeDocument/2006/relationships/tags" Target="../tags/tag528.xml"/><Relationship Id="rId6" Type="http://schemas.openxmlformats.org/officeDocument/2006/relationships/tags" Target="../tags/tag527.xml"/><Relationship Id="rId5" Type="http://schemas.openxmlformats.org/officeDocument/2006/relationships/tags" Target="../tags/tag526.xml"/><Relationship Id="rId4" Type="http://schemas.openxmlformats.org/officeDocument/2006/relationships/tags" Target="../tags/tag525.xml"/><Relationship Id="rId3" Type="http://schemas.openxmlformats.org/officeDocument/2006/relationships/tags" Target="../tags/tag524.xml"/><Relationship Id="rId2" Type="http://schemas.openxmlformats.org/officeDocument/2006/relationships/tags" Target="../tags/tag523.xml"/><Relationship Id="rId11" Type="http://schemas.openxmlformats.org/officeDocument/2006/relationships/tags" Target="../tags/tag532.xml"/><Relationship Id="rId10" Type="http://schemas.openxmlformats.org/officeDocument/2006/relationships/tags" Target="../tags/tag531.xml"/><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540.xml"/><Relationship Id="rId8" Type="http://schemas.openxmlformats.org/officeDocument/2006/relationships/tags" Target="../tags/tag539.xml"/><Relationship Id="rId7" Type="http://schemas.openxmlformats.org/officeDocument/2006/relationships/tags" Target="../tags/tag538.xml"/><Relationship Id="rId6" Type="http://schemas.openxmlformats.org/officeDocument/2006/relationships/tags" Target="../tags/tag537.xml"/><Relationship Id="rId5" Type="http://schemas.openxmlformats.org/officeDocument/2006/relationships/tags" Target="../tags/tag536.xml"/><Relationship Id="rId4" Type="http://schemas.openxmlformats.org/officeDocument/2006/relationships/tags" Target="../tags/tag535.xml"/><Relationship Id="rId3" Type="http://schemas.openxmlformats.org/officeDocument/2006/relationships/tags" Target="../tags/tag534.xml"/><Relationship Id="rId2" Type="http://schemas.openxmlformats.org/officeDocument/2006/relationships/tags" Target="../tags/tag533.xml"/><Relationship Id="rId14" Type="http://schemas.openxmlformats.org/officeDocument/2006/relationships/tags" Target="../tags/tag545.xml"/><Relationship Id="rId13" Type="http://schemas.openxmlformats.org/officeDocument/2006/relationships/tags" Target="../tags/tag544.xml"/><Relationship Id="rId12" Type="http://schemas.openxmlformats.org/officeDocument/2006/relationships/tags" Target="../tags/tag543.xml"/><Relationship Id="rId11" Type="http://schemas.openxmlformats.org/officeDocument/2006/relationships/tags" Target="../tags/tag542.xml"/><Relationship Id="rId10" Type="http://schemas.openxmlformats.org/officeDocument/2006/relationships/tags" Target="../tags/tag541.xml"/><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9" Type="http://schemas.openxmlformats.org/officeDocument/2006/relationships/tags" Target="../tags/tag553.xml"/><Relationship Id="rId8" Type="http://schemas.openxmlformats.org/officeDocument/2006/relationships/tags" Target="../tags/tag552.xml"/><Relationship Id="rId7" Type="http://schemas.openxmlformats.org/officeDocument/2006/relationships/tags" Target="../tags/tag551.xml"/><Relationship Id="rId6" Type="http://schemas.openxmlformats.org/officeDocument/2006/relationships/tags" Target="../tags/tag550.xml"/><Relationship Id="rId5" Type="http://schemas.openxmlformats.org/officeDocument/2006/relationships/tags" Target="../tags/tag549.xml"/><Relationship Id="rId4" Type="http://schemas.openxmlformats.org/officeDocument/2006/relationships/tags" Target="../tags/tag548.xml"/><Relationship Id="rId3" Type="http://schemas.openxmlformats.org/officeDocument/2006/relationships/tags" Target="../tags/tag547.xml"/><Relationship Id="rId2" Type="http://schemas.openxmlformats.org/officeDocument/2006/relationships/tags" Target="../tags/tag546.xml"/><Relationship Id="rId13" Type="http://schemas.openxmlformats.org/officeDocument/2006/relationships/tags" Target="../tags/tag557.xml"/><Relationship Id="rId12" Type="http://schemas.openxmlformats.org/officeDocument/2006/relationships/tags" Target="../tags/tag556.xml"/><Relationship Id="rId11" Type="http://schemas.openxmlformats.org/officeDocument/2006/relationships/tags" Target="../tags/tag555.xml"/><Relationship Id="rId10" Type="http://schemas.openxmlformats.org/officeDocument/2006/relationships/tags" Target="../tags/tag554.xml"/><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9" Type="http://schemas.openxmlformats.org/officeDocument/2006/relationships/tags" Target="../tags/tag565.xml"/><Relationship Id="rId8" Type="http://schemas.openxmlformats.org/officeDocument/2006/relationships/tags" Target="../tags/tag564.xml"/><Relationship Id="rId7" Type="http://schemas.openxmlformats.org/officeDocument/2006/relationships/tags" Target="../tags/tag563.xml"/><Relationship Id="rId6" Type="http://schemas.openxmlformats.org/officeDocument/2006/relationships/tags" Target="../tags/tag562.xml"/><Relationship Id="rId5" Type="http://schemas.openxmlformats.org/officeDocument/2006/relationships/tags" Target="../tags/tag561.xml"/><Relationship Id="rId4" Type="http://schemas.openxmlformats.org/officeDocument/2006/relationships/tags" Target="../tags/tag560.xml"/><Relationship Id="rId3" Type="http://schemas.openxmlformats.org/officeDocument/2006/relationships/tags" Target="../tags/tag559.xml"/><Relationship Id="rId2" Type="http://schemas.openxmlformats.org/officeDocument/2006/relationships/tags" Target="../tags/tag558.xml"/><Relationship Id="rId11" Type="http://schemas.openxmlformats.org/officeDocument/2006/relationships/tags" Target="../tags/tag567.xml"/><Relationship Id="rId10" Type="http://schemas.openxmlformats.org/officeDocument/2006/relationships/tags" Target="../tags/tag566.xml"/><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581.xml"/><Relationship Id="rId8" Type="http://schemas.openxmlformats.org/officeDocument/2006/relationships/tags" Target="../tags/tag580.xml"/><Relationship Id="rId7" Type="http://schemas.openxmlformats.org/officeDocument/2006/relationships/tags" Target="../tags/tag579.xml"/><Relationship Id="rId6" Type="http://schemas.openxmlformats.org/officeDocument/2006/relationships/tags" Target="../tags/tag578.xml"/><Relationship Id="rId5" Type="http://schemas.openxmlformats.org/officeDocument/2006/relationships/tags" Target="../tags/tag577.xml"/><Relationship Id="rId4" Type="http://schemas.openxmlformats.org/officeDocument/2006/relationships/tags" Target="../tags/tag576.xml"/><Relationship Id="rId3" Type="http://schemas.openxmlformats.org/officeDocument/2006/relationships/tags" Target="../tags/tag575.xml"/><Relationship Id="rId2" Type="http://schemas.openxmlformats.org/officeDocument/2006/relationships/tags" Target="../tags/tag574.xml"/><Relationship Id="rId15" Type="http://schemas.openxmlformats.org/officeDocument/2006/relationships/tags" Target="../tags/tag587.xml"/><Relationship Id="rId14" Type="http://schemas.openxmlformats.org/officeDocument/2006/relationships/tags" Target="../tags/tag586.xml"/><Relationship Id="rId13" Type="http://schemas.openxmlformats.org/officeDocument/2006/relationships/tags" Target="../tags/tag585.xml"/><Relationship Id="rId12" Type="http://schemas.openxmlformats.org/officeDocument/2006/relationships/tags" Target="../tags/tag584.xml"/><Relationship Id="rId11" Type="http://schemas.openxmlformats.org/officeDocument/2006/relationships/tags" Target="../tags/tag583.xml"/><Relationship Id="rId10" Type="http://schemas.openxmlformats.org/officeDocument/2006/relationships/tags" Target="../tags/tag582.xml"/><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9" Type="http://schemas.openxmlformats.org/officeDocument/2006/relationships/tags" Target="../tags/tag595.xml"/><Relationship Id="rId8" Type="http://schemas.openxmlformats.org/officeDocument/2006/relationships/tags" Target="../tags/tag594.xml"/><Relationship Id="rId7" Type="http://schemas.openxmlformats.org/officeDocument/2006/relationships/tags" Target="../tags/tag593.xml"/><Relationship Id="rId6" Type="http://schemas.openxmlformats.org/officeDocument/2006/relationships/tags" Target="../tags/tag592.xml"/><Relationship Id="rId5" Type="http://schemas.openxmlformats.org/officeDocument/2006/relationships/tags" Target="../tags/tag591.xml"/><Relationship Id="rId4" Type="http://schemas.openxmlformats.org/officeDocument/2006/relationships/tags" Target="../tags/tag590.xml"/><Relationship Id="rId3" Type="http://schemas.openxmlformats.org/officeDocument/2006/relationships/tags" Target="../tags/tag589.xml"/><Relationship Id="rId2" Type="http://schemas.openxmlformats.org/officeDocument/2006/relationships/tags" Target="../tags/tag588.xml"/><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9" Type="http://schemas.openxmlformats.org/officeDocument/2006/relationships/tags" Target="../tags/tag603.xml"/><Relationship Id="rId8" Type="http://schemas.openxmlformats.org/officeDocument/2006/relationships/tags" Target="../tags/tag602.xml"/><Relationship Id="rId7" Type="http://schemas.openxmlformats.org/officeDocument/2006/relationships/tags" Target="../tags/tag601.xml"/><Relationship Id="rId6" Type="http://schemas.openxmlformats.org/officeDocument/2006/relationships/tags" Target="../tags/tag600.xml"/><Relationship Id="rId5" Type="http://schemas.openxmlformats.org/officeDocument/2006/relationships/tags" Target="../tags/tag599.xml"/><Relationship Id="rId4" Type="http://schemas.openxmlformats.org/officeDocument/2006/relationships/tags" Target="../tags/tag598.xml"/><Relationship Id="rId3" Type="http://schemas.openxmlformats.org/officeDocument/2006/relationships/tags" Target="../tags/tag597.xml"/><Relationship Id="rId24" Type="http://schemas.openxmlformats.org/officeDocument/2006/relationships/tags" Target="../tags/tag616.xml"/><Relationship Id="rId23" Type="http://schemas.openxmlformats.org/officeDocument/2006/relationships/tags" Target="../tags/tag615.xml"/><Relationship Id="rId22" Type="http://schemas.openxmlformats.org/officeDocument/2006/relationships/tags" Target="../tags/tag614.xml"/><Relationship Id="rId21" Type="http://schemas.openxmlformats.org/officeDocument/2006/relationships/tags" Target="../tags/tag613.xml"/><Relationship Id="rId20" Type="http://schemas.openxmlformats.org/officeDocument/2006/relationships/tags" Target="../tags/tag612.xml"/><Relationship Id="rId2" Type="http://schemas.openxmlformats.org/officeDocument/2006/relationships/tags" Target="../tags/tag596.xml"/><Relationship Id="rId19" Type="http://schemas.openxmlformats.org/officeDocument/2006/relationships/tags" Target="../tags/tag611.xml"/><Relationship Id="rId18" Type="http://schemas.openxmlformats.org/officeDocument/2006/relationships/tags" Target="../tags/tag610.xml"/><Relationship Id="rId17" Type="http://schemas.openxmlformats.org/officeDocument/2006/relationships/tags" Target="../tags/tag609.xml"/><Relationship Id="rId16" Type="http://schemas.openxmlformats.org/officeDocument/2006/relationships/tags" Target="../tags/tag608.xml"/><Relationship Id="rId15" Type="http://schemas.openxmlformats.org/officeDocument/2006/relationships/tags" Target="../tags/tag607.xml"/><Relationship Id="rId14" Type="http://schemas.openxmlformats.org/officeDocument/2006/relationships/image" Target="../media/image2.svg"/><Relationship Id="rId13" Type="http://schemas.openxmlformats.org/officeDocument/2006/relationships/image" Target="../media/image1.png"/><Relationship Id="rId12" Type="http://schemas.openxmlformats.org/officeDocument/2006/relationships/tags" Target="../tags/tag606.xml"/><Relationship Id="rId11" Type="http://schemas.openxmlformats.org/officeDocument/2006/relationships/tags" Target="../tags/tag605.xml"/><Relationship Id="rId10" Type="http://schemas.openxmlformats.org/officeDocument/2006/relationships/tags" Target="../tags/tag604.xml"/><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9" Type="http://schemas.openxmlformats.org/officeDocument/2006/relationships/tags" Target="../tags/tag624.xml"/><Relationship Id="rId8" Type="http://schemas.openxmlformats.org/officeDocument/2006/relationships/tags" Target="../tags/tag623.xml"/><Relationship Id="rId7" Type="http://schemas.openxmlformats.org/officeDocument/2006/relationships/tags" Target="../tags/tag622.xml"/><Relationship Id="rId6" Type="http://schemas.openxmlformats.org/officeDocument/2006/relationships/tags" Target="../tags/tag621.xml"/><Relationship Id="rId5" Type="http://schemas.openxmlformats.org/officeDocument/2006/relationships/tags" Target="../tags/tag620.xml"/><Relationship Id="rId4" Type="http://schemas.openxmlformats.org/officeDocument/2006/relationships/tags" Target="../tags/tag619.xml"/><Relationship Id="rId3" Type="http://schemas.openxmlformats.org/officeDocument/2006/relationships/tags" Target="../tags/tag618.xml"/><Relationship Id="rId2" Type="http://schemas.openxmlformats.org/officeDocument/2006/relationships/tags" Target="../tags/tag617.xml"/><Relationship Id="rId10" Type="http://schemas.openxmlformats.org/officeDocument/2006/relationships/tags" Target="../tags/tag625.xml"/><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9" Type="http://schemas.openxmlformats.org/officeDocument/2006/relationships/tags" Target="../tags/tag633.xml"/><Relationship Id="rId8" Type="http://schemas.openxmlformats.org/officeDocument/2006/relationships/tags" Target="../tags/tag632.xml"/><Relationship Id="rId7" Type="http://schemas.openxmlformats.org/officeDocument/2006/relationships/tags" Target="../tags/tag631.xml"/><Relationship Id="rId6" Type="http://schemas.openxmlformats.org/officeDocument/2006/relationships/tags" Target="../tags/tag630.xml"/><Relationship Id="rId5" Type="http://schemas.openxmlformats.org/officeDocument/2006/relationships/tags" Target="../tags/tag629.xml"/><Relationship Id="rId4" Type="http://schemas.openxmlformats.org/officeDocument/2006/relationships/tags" Target="../tags/tag628.xml"/><Relationship Id="rId3" Type="http://schemas.openxmlformats.org/officeDocument/2006/relationships/tags" Target="../tags/tag627.xml"/><Relationship Id="rId2" Type="http://schemas.openxmlformats.org/officeDocument/2006/relationships/tags" Target="../tags/tag626.xml"/><Relationship Id="rId12" Type="http://schemas.openxmlformats.org/officeDocument/2006/relationships/tags" Target="../tags/tag636.xml"/><Relationship Id="rId11" Type="http://schemas.openxmlformats.org/officeDocument/2006/relationships/tags" Target="../tags/tag635.xml"/><Relationship Id="rId10" Type="http://schemas.openxmlformats.org/officeDocument/2006/relationships/tags" Target="../tags/tag634.xml"/><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0" Type="http://schemas.openxmlformats.org/officeDocument/2006/relationships/tags" Target="../tags/tag72.xm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9" Type="http://schemas.openxmlformats.org/officeDocument/2006/relationships/tags" Target="../tags/tag644.xml"/><Relationship Id="rId8" Type="http://schemas.openxmlformats.org/officeDocument/2006/relationships/tags" Target="../tags/tag643.xml"/><Relationship Id="rId7" Type="http://schemas.openxmlformats.org/officeDocument/2006/relationships/tags" Target="../tags/tag642.xml"/><Relationship Id="rId6" Type="http://schemas.openxmlformats.org/officeDocument/2006/relationships/tags" Target="../tags/tag641.xml"/><Relationship Id="rId5" Type="http://schemas.openxmlformats.org/officeDocument/2006/relationships/tags" Target="../tags/tag640.xml"/><Relationship Id="rId4" Type="http://schemas.openxmlformats.org/officeDocument/2006/relationships/tags" Target="../tags/tag639.xml"/><Relationship Id="rId3" Type="http://schemas.openxmlformats.org/officeDocument/2006/relationships/tags" Target="../tags/tag638.xml"/><Relationship Id="rId2" Type="http://schemas.openxmlformats.org/officeDocument/2006/relationships/tags" Target="../tags/tag637.xml"/><Relationship Id="rId10" Type="http://schemas.openxmlformats.org/officeDocument/2006/relationships/tags" Target="../tags/tag645.xml"/><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4" Type="http://schemas.openxmlformats.org/officeDocument/2006/relationships/tags" Target="../tags/tag648.xml"/><Relationship Id="rId3" Type="http://schemas.openxmlformats.org/officeDocument/2006/relationships/tags" Target="../tags/tag647.xml"/><Relationship Id="rId2" Type="http://schemas.openxmlformats.org/officeDocument/2006/relationships/tags" Target="../tags/tag646.xml"/><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9" Type="http://schemas.openxmlformats.org/officeDocument/2006/relationships/tags" Target="../tags/tag656.xml"/><Relationship Id="rId8" Type="http://schemas.openxmlformats.org/officeDocument/2006/relationships/tags" Target="../tags/tag655.xml"/><Relationship Id="rId7" Type="http://schemas.openxmlformats.org/officeDocument/2006/relationships/tags" Target="../tags/tag654.xml"/><Relationship Id="rId6" Type="http://schemas.openxmlformats.org/officeDocument/2006/relationships/tags" Target="../tags/tag653.xml"/><Relationship Id="rId5" Type="http://schemas.openxmlformats.org/officeDocument/2006/relationships/tags" Target="../tags/tag652.xml"/><Relationship Id="rId4" Type="http://schemas.openxmlformats.org/officeDocument/2006/relationships/tags" Target="../tags/tag651.xml"/><Relationship Id="rId3" Type="http://schemas.openxmlformats.org/officeDocument/2006/relationships/tags" Target="../tags/tag650.xml"/><Relationship Id="rId2" Type="http://schemas.openxmlformats.org/officeDocument/2006/relationships/tags" Target="../tags/tag649.xml"/><Relationship Id="rId10" Type="http://schemas.openxmlformats.org/officeDocument/2006/relationships/tags" Target="../tags/tag657.xml"/><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9" Type="http://schemas.openxmlformats.org/officeDocument/2006/relationships/tags" Target="../tags/tag665.xml"/><Relationship Id="rId8" Type="http://schemas.openxmlformats.org/officeDocument/2006/relationships/tags" Target="../tags/tag664.xml"/><Relationship Id="rId7" Type="http://schemas.openxmlformats.org/officeDocument/2006/relationships/tags" Target="../tags/tag663.xml"/><Relationship Id="rId6" Type="http://schemas.openxmlformats.org/officeDocument/2006/relationships/tags" Target="../tags/tag662.xml"/><Relationship Id="rId5" Type="http://schemas.openxmlformats.org/officeDocument/2006/relationships/tags" Target="../tags/tag661.xml"/><Relationship Id="rId4" Type="http://schemas.openxmlformats.org/officeDocument/2006/relationships/tags" Target="../tags/tag660.xml"/><Relationship Id="rId3" Type="http://schemas.openxmlformats.org/officeDocument/2006/relationships/tags" Target="../tags/tag659.xml"/><Relationship Id="rId2" Type="http://schemas.openxmlformats.org/officeDocument/2006/relationships/tags" Target="../tags/tag658.xml"/><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8" Type="http://schemas.openxmlformats.org/officeDocument/2006/relationships/tags" Target="../tags/tag672.xml"/><Relationship Id="rId7" Type="http://schemas.openxmlformats.org/officeDocument/2006/relationships/tags" Target="../tags/tag671.xml"/><Relationship Id="rId6" Type="http://schemas.openxmlformats.org/officeDocument/2006/relationships/tags" Target="../tags/tag670.xml"/><Relationship Id="rId5" Type="http://schemas.openxmlformats.org/officeDocument/2006/relationships/tags" Target="../tags/tag669.xml"/><Relationship Id="rId4" Type="http://schemas.openxmlformats.org/officeDocument/2006/relationships/tags" Target="../tags/tag668.xml"/><Relationship Id="rId3" Type="http://schemas.openxmlformats.org/officeDocument/2006/relationships/tags" Target="../tags/tag667.xml"/><Relationship Id="rId2" Type="http://schemas.openxmlformats.org/officeDocument/2006/relationships/tags" Target="../tags/tag666.xml"/><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9" Type="http://schemas.openxmlformats.org/officeDocument/2006/relationships/tags" Target="../tags/tag680.xml"/><Relationship Id="rId8" Type="http://schemas.openxmlformats.org/officeDocument/2006/relationships/tags" Target="../tags/tag679.xml"/><Relationship Id="rId7" Type="http://schemas.openxmlformats.org/officeDocument/2006/relationships/tags" Target="../tags/tag678.xml"/><Relationship Id="rId6" Type="http://schemas.openxmlformats.org/officeDocument/2006/relationships/tags" Target="../tags/tag677.xml"/><Relationship Id="rId5" Type="http://schemas.openxmlformats.org/officeDocument/2006/relationships/tags" Target="../tags/tag676.xml"/><Relationship Id="rId4" Type="http://schemas.openxmlformats.org/officeDocument/2006/relationships/tags" Target="../tags/tag675.xml"/><Relationship Id="rId3" Type="http://schemas.openxmlformats.org/officeDocument/2006/relationships/tags" Target="../tags/tag674.xml"/><Relationship Id="rId2" Type="http://schemas.openxmlformats.org/officeDocument/2006/relationships/tags" Target="../tags/tag673.xml"/><Relationship Id="rId13" Type="http://schemas.openxmlformats.org/officeDocument/2006/relationships/tags" Target="../tags/tag684.xml"/><Relationship Id="rId12" Type="http://schemas.openxmlformats.org/officeDocument/2006/relationships/tags" Target="../tags/tag683.xml"/><Relationship Id="rId11" Type="http://schemas.openxmlformats.org/officeDocument/2006/relationships/tags" Target="../tags/tag682.xml"/><Relationship Id="rId10" Type="http://schemas.openxmlformats.org/officeDocument/2006/relationships/tags" Target="../tags/tag681.xml"/><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8" Type="http://schemas.openxmlformats.org/officeDocument/2006/relationships/tags" Target="../tags/tag691.xml"/><Relationship Id="rId7" Type="http://schemas.openxmlformats.org/officeDocument/2006/relationships/tags" Target="../tags/tag690.xml"/><Relationship Id="rId6" Type="http://schemas.openxmlformats.org/officeDocument/2006/relationships/tags" Target="../tags/tag689.xml"/><Relationship Id="rId5" Type="http://schemas.openxmlformats.org/officeDocument/2006/relationships/tags" Target="../tags/tag688.xml"/><Relationship Id="rId4" Type="http://schemas.openxmlformats.org/officeDocument/2006/relationships/tags" Target="../tags/tag687.xml"/><Relationship Id="rId3" Type="http://schemas.openxmlformats.org/officeDocument/2006/relationships/tags" Target="../tags/tag686.xml"/><Relationship Id="rId2" Type="http://schemas.openxmlformats.org/officeDocument/2006/relationships/tags" Target="../tags/tag685.xml"/><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9" Type="http://schemas.openxmlformats.org/officeDocument/2006/relationships/tags" Target="../tags/tag699.xml"/><Relationship Id="rId8" Type="http://schemas.openxmlformats.org/officeDocument/2006/relationships/tags" Target="../tags/tag698.xml"/><Relationship Id="rId7" Type="http://schemas.openxmlformats.org/officeDocument/2006/relationships/tags" Target="../tags/tag697.xml"/><Relationship Id="rId6" Type="http://schemas.openxmlformats.org/officeDocument/2006/relationships/tags" Target="../tags/tag696.xml"/><Relationship Id="rId5" Type="http://schemas.openxmlformats.org/officeDocument/2006/relationships/tags" Target="../tags/tag695.xml"/><Relationship Id="rId4" Type="http://schemas.openxmlformats.org/officeDocument/2006/relationships/tags" Target="../tags/tag694.xml"/><Relationship Id="rId3" Type="http://schemas.openxmlformats.org/officeDocument/2006/relationships/tags" Target="../tags/tag693.xml"/><Relationship Id="rId2" Type="http://schemas.openxmlformats.org/officeDocument/2006/relationships/tags" Target="../tags/tag692.xml"/><Relationship Id="rId13" Type="http://schemas.openxmlformats.org/officeDocument/2006/relationships/tags" Target="../tags/tag703.xml"/><Relationship Id="rId12" Type="http://schemas.openxmlformats.org/officeDocument/2006/relationships/tags" Target="../tags/tag702.xml"/><Relationship Id="rId11" Type="http://schemas.openxmlformats.org/officeDocument/2006/relationships/tags" Target="../tags/tag701.xml"/><Relationship Id="rId10" Type="http://schemas.openxmlformats.org/officeDocument/2006/relationships/tags" Target="../tags/tag700.xml"/><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9" Type="http://schemas.openxmlformats.org/officeDocument/2006/relationships/tags" Target="../tags/tag711.xml"/><Relationship Id="rId8" Type="http://schemas.openxmlformats.org/officeDocument/2006/relationships/tags" Target="../tags/tag710.xml"/><Relationship Id="rId7" Type="http://schemas.openxmlformats.org/officeDocument/2006/relationships/tags" Target="../tags/tag709.xml"/><Relationship Id="rId6" Type="http://schemas.openxmlformats.org/officeDocument/2006/relationships/tags" Target="../tags/tag708.xml"/><Relationship Id="rId5" Type="http://schemas.openxmlformats.org/officeDocument/2006/relationships/tags" Target="../tags/tag707.xml"/><Relationship Id="rId4" Type="http://schemas.openxmlformats.org/officeDocument/2006/relationships/tags" Target="../tags/tag706.xml"/><Relationship Id="rId3" Type="http://schemas.openxmlformats.org/officeDocument/2006/relationships/tags" Target="../tags/tag705.xml"/><Relationship Id="rId2" Type="http://schemas.openxmlformats.org/officeDocument/2006/relationships/tags" Target="../tags/tag704.xml"/><Relationship Id="rId11" Type="http://schemas.openxmlformats.org/officeDocument/2006/relationships/tags" Target="../tags/tag713.xml"/><Relationship Id="rId10" Type="http://schemas.openxmlformats.org/officeDocument/2006/relationships/tags" Target="../tags/tag712.xml"/><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9" Type="http://schemas.openxmlformats.org/officeDocument/2006/relationships/tags" Target="../tags/tag721.xml"/><Relationship Id="rId8" Type="http://schemas.openxmlformats.org/officeDocument/2006/relationships/tags" Target="../tags/tag720.xml"/><Relationship Id="rId7" Type="http://schemas.openxmlformats.org/officeDocument/2006/relationships/tags" Target="../tags/tag719.xml"/><Relationship Id="rId6" Type="http://schemas.openxmlformats.org/officeDocument/2006/relationships/tags" Target="../tags/tag718.xml"/><Relationship Id="rId5" Type="http://schemas.openxmlformats.org/officeDocument/2006/relationships/tags" Target="../tags/tag717.xml"/><Relationship Id="rId4" Type="http://schemas.openxmlformats.org/officeDocument/2006/relationships/tags" Target="../tags/tag716.xml"/><Relationship Id="rId3" Type="http://schemas.openxmlformats.org/officeDocument/2006/relationships/tags" Target="../tags/tag715.xml"/><Relationship Id="rId2" Type="http://schemas.openxmlformats.org/officeDocument/2006/relationships/tags" Target="../tags/tag714.xml"/><Relationship Id="rId11" Type="http://schemas.openxmlformats.org/officeDocument/2006/relationships/tags" Target="../tags/tag723.xml"/><Relationship Id="rId10" Type="http://schemas.openxmlformats.org/officeDocument/2006/relationships/tags" Target="../tags/tag722.xml"/><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9" Type="http://schemas.openxmlformats.org/officeDocument/2006/relationships/tags" Target="../tags/tag731.xml"/><Relationship Id="rId8" Type="http://schemas.openxmlformats.org/officeDocument/2006/relationships/tags" Target="../tags/tag730.xml"/><Relationship Id="rId7" Type="http://schemas.openxmlformats.org/officeDocument/2006/relationships/tags" Target="../tags/tag729.xml"/><Relationship Id="rId6" Type="http://schemas.openxmlformats.org/officeDocument/2006/relationships/tags" Target="../tags/tag728.xml"/><Relationship Id="rId5" Type="http://schemas.openxmlformats.org/officeDocument/2006/relationships/tags" Target="../tags/tag727.xml"/><Relationship Id="rId4" Type="http://schemas.openxmlformats.org/officeDocument/2006/relationships/tags" Target="../tags/tag726.xml"/><Relationship Id="rId3" Type="http://schemas.openxmlformats.org/officeDocument/2006/relationships/tags" Target="../tags/tag725.xml"/><Relationship Id="rId2" Type="http://schemas.openxmlformats.org/officeDocument/2006/relationships/tags" Target="../tags/tag724.xml"/><Relationship Id="rId14" Type="http://schemas.openxmlformats.org/officeDocument/2006/relationships/tags" Target="../tags/tag736.xml"/><Relationship Id="rId13" Type="http://schemas.openxmlformats.org/officeDocument/2006/relationships/tags" Target="../tags/tag735.xml"/><Relationship Id="rId12" Type="http://schemas.openxmlformats.org/officeDocument/2006/relationships/tags" Target="../tags/tag734.xml"/><Relationship Id="rId11" Type="http://schemas.openxmlformats.org/officeDocument/2006/relationships/tags" Target="../tags/tag733.xml"/><Relationship Id="rId10" Type="http://schemas.openxmlformats.org/officeDocument/2006/relationships/tags" Target="../tags/tag732.xml"/><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9" Type="http://schemas.openxmlformats.org/officeDocument/2006/relationships/tags" Target="../tags/tag744.xml"/><Relationship Id="rId8" Type="http://schemas.openxmlformats.org/officeDocument/2006/relationships/tags" Target="../tags/tag743.xml"/><Relationship Id="rId7" Type="http://schemas.openxmlformats.org/officeDocument/2006/relationships/tags" Target="../tags/tag742.xml"/><Relationship Id="rId6" Type="http://schemas.openxmlformats.org/officeDocument/2006/relationships/tags" Target="../tags/tag741.xml"/><Relationship Id="rId5" Type="http://schemas.openxmlformats.org/officeDocument/2006/relationships/tags" Target="../tags/tag740.xml"/><Relationship Id="rId4" Type="http://schemas.openxmlformats.org/officeDocument/2006/relationships/tags" Target="../tags/tag739.xml"/><Relationship Id="rId3" Type="http://schemas.openxmlformats.org/officeDocument/2006/relationships/tags" Target="../tags/tag738.xml"/><Relationship Id="rId2" Type="http://schemas.openxmlformats.org/officeDocument/2006/relationships/tags" Target="../tags/tag737.xml"/><Relationship Id="rId13" Type="http://schemas.openxmlformats.org/officeDocument/2006/relationships/tags" Target="../tags/tag748.xml"/><Relationship Id="rId12" Type="http://schemas.openxmlformats.org/officeDocument/2006/relationships/tags" Target="../tags/tag747.xml"/><Relationship Id="rId11" Type="http://schemas.openxmlformats.org/officeDocument/2006/relationships/tags" Target="../tags/tag746.xml"/><Relationship Id="rId10" Type="http://schemas.openxmlformats.org/officeDocument/2006/relationships/tags" Target="../tags/tag745.xml"/><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9" Type="http://schemas.openxmlformats.org/officeDocument/2006/relationships/tags" Target="../tags/tag756.xml"/><Relationship Id="rId8" Type="http://schemas.openxmlformats.org/officeDocument/2006/relationships/tags" Target="../tags/tag755.xml"/><Relationship Id="rId7" Type="http://schemas.openxmlformats.org/officeDocument/2006/relationships/tags" Target="../tags/tag754.xml"/><Relationship Id="rId6" Type="http://schemas.openxmlformats.org/officeDocument/2006/relationships/tags" Target="../tags/tag753.xml"/><Relationship Id="rId5" Type="http://schemas.openxmlformats.org/officeDocument/2006/relationships/tags" Target="../tags/tag752.xml"/><Relationship Id="rId4" Type="http://schemas.openxmlformats.org/officeDocument/2006/relationships/tags" Target="../tags/tag751.xml"/><Relationship Id="rId3" Type="http://schemas.openxmlformats.org/officeDocument/2006/relationships/tags" Target="../tags/tag750.xml"/><Relationship Id="rId2" Type="http://schemas.openxmlformats.org/officeDocument/2006/relationships/tags" Target="../tags/tag749.xml"/><Relationship Id="rId11" Type="http://schemas.openxmlformats.org/officeDocument/2006/relationships/tags" Target="../tags/tag758.xml"/><Relationship Id="rId10" Type="http://schemas.openxmlformats.org/officeDocument/2006/relationships/tags" Target="../tags/tag757.xml"/><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0" Type="http://schemas.openxmlformats.org/officeDocument/2006/relationships/tags" Target="../tags/tag8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3" name="任意多边形 7"/>
          <p:cNvSpPr/>
          <p:nvPr userDrawn="1">
            <p:custDataLst>
              <p:tags r:id="rId2"/>
            </p:custDataLst>
          </p:nvPr>
        </p:nvSpPr>
        <p:spPr>
          <a:xfrm>
            <a:off x="0" y="0"/>
            <a:ext cx="12192000" cy="5620154"/>
          </a:xfrm>
          <a:custGeom>
            <a:avLst/>
            <a:gdLst>
              <a:gd name="connsiteX0" fmla="*/ 0 w 12192000"/>
              <a:gd name="connsiteY0" fmla="*/ 0 h 5620154"/>
              <a:gd name="connsiteX1" fmla="*/ 12192000 w 12192000"/>
              <a:gd name="connsiteY1" fmla="*/ 0 h 5620154"/>
              <a:gd name="connsiteX2" fmla="*/ 12192000 w 12192000"/>
              <a:gd name="connsiteY2" fmla="*/ 3905338 h 5620154"/>
              <a:gd name="connsiteX3" fmla="*/ 12144291 w 12192000"/>
              <a:gd name="connsiteY3" fmla="*/ 3938234 h 5620154"/>
              <a:gd name="connsiteX4" fmla="*/ 7445829 w 12192000"/>
              <a:gd name="connsiteY4" fmla="*/ 3541486 h 5620154"/>
              <a:gd name="connsiteX5" fmla="*/ 2873829 w 12192000"/>
              <a:gd name="connsiteY5" fmla="*/ 5617029 h 5620154"/>
              <a:gd name="connsiteX6" fmla="*/ 194973 w 12192000"/>
              <a:gd name="connsiteY6" fmla="*/ 4757683 h 5620154"/>
              <a:gd name="connsiteX7" fmla="*/ 0 w 12192000"/>
              <a:gd name="connsiteY7" fmla="*/ 4602678 h 562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620154">
                <a:moveTo>
                  <a:pt x="0" y="0"/>
                </a:moveTo>
                <a:lnTo>
                  <a:pt x="12192000" y="0"/>
                </a:lnTo>
                <a:lnTo>
                  <a:pt x="12192000" y="3905338"/>
                </a:lnTo>
                <a:lnTo>
                  <a:pt x="12144291" y="3938234"/>
                </a:lnTo>
                <a:cubicBezTo>
                  <a:pt x="11161300" y="4527346"/>
                  <a:pt x="8957356" y="3260272"/>
                  <a:pt x="7445829" y="3541486"/>
                </a:cubicBezTo>
                <a:cubicBezTo>
                  <a:pt x="5885544" y="3831772"/>
                  <a:pt x="4218819" y="5558972"/>
                  <a:pt x="2873829" y="5617029"/>
                </a:cubicBezTo>
                <a:cubicBezTo>
                  <a:pt x="1949149" y="5656943"/>
                  <a:pt x="939857" y="5311539"/>
                  <a:pt x="194973" y="4757683"/>
                </a:cubicBezTo>
                <a:lnTo>
                  <a:pt x="0" y="4602678"/>
                </a:lnTo>
                <a:close/>
              </a:path>
            </a:pathLst>
          </a:custGeom>
          <a:gradFill>
            <a:gsLst>
              <a:gs pos="0">
                <a:schemeClr val="bg1"/>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userDrawn="1">
            <p:custDataLst>
              <p:tags r:id="rId3"/>
            </p:custDataLst>
          </p:nvPr>
        </p:nvGrpSpPr>
        <p:grpSpPr>
          <a:xfrm>
            <a:off x="-9250" y="0"/>
            <a:ext cx="12201250" cy="6372629"/>
            <a:chOff x="-9250" y="0"/>
            <a:chExt cx="12201250" cy="6372629"/>
          </a:xfrm>
        </p:grpSpPr>
        <p:grpSp>
          <p:nvGrpSpPr>
            <p:cNvPr id="25" name="组合 24"/>
            <p:cNvGrpSpPr/>
            <p:nvPr userDrawn="1"/>
          </p:nvGrpSpPr>
          <p:grpSpPr>
            <a:xfrm>
              <a:off x="-9250" y="4181879"/>
              <a:ext cx="1429240" cy="2190750"/>
              <a:chOff x="-9250" y="4181879"/>
              <a:chExt cx="1429240" cy="2190750"/>
            </a:xfrm>
          </p:grpSpPr>
          <p:sp>
            <p:nvSpPr>
              <p:cNvPr id="30" name="椭圆 29"/>
              <p:cNvSpPr/>
              <p:nvPr>
                <p:custDataLst>
                  <p:tags r:id="rId4"/>
                </p:custDataLst>
              </p:nvPr>
            </p:nvSpPr>
            <p:spPr>
              <a:xfrm>
                <a:off x="599874" y="4255919"/>
                <a:ext cx="820116" cy="820116"/>
              </a:xfrm>
              <a:prstGeom prst="ellipse">
                <a:avLst/>
              </a:prstGeom>
              <a:gradFill>
                <a:gsLst>
                  <a:gs pos="0">
                    <a:schemeClr val="accent1">
                      <a:lumMod val="60000"/>
                      <a:lumOff val="40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14"/>
              <p:cNvSpPr/>
              <p:nvPr>
                <p:custDataLst>
                  <p:tags r:id="rId5"/>
                </p:custDataLst>
              </p:nvPr>
            </p:nvSpPr>
            <p:spPr>
              <a:xfrm>
                <a:off x="-9250" y="4181879"/>
                <a:ext cx="1163016" cy="2190750"/>
              </a:xfrm>
              <a:custGeom>
                <a:avLst/>
                <a:gdLst>
                  <a:gd name="connsiteX0" fmla="*/ 67641 w 1163016"/>
                  <a:gd name="connsiteY0" fmla="*/ 0 h 2190750"/>
                  <a:gd name="connsiteX1" fmla="*/ 1163016 w 1163016"/>
                  <a:gd name="connsiteY1" fmla="*/ 1095375 h 2190750"/>
                  <a:gd name="connsiteX2" fmla="*/ 67641 w 1163016"/>
                  <a:gd name="connsiteY2" fmla="*/ 2190750 h 2190750"/>
                  <a:gd name="connsiteX3" fmla="*/ 0 w 1163016"/>
                  <a:gd name="connsiteY3" fmla="*/ 2183931 h 2190750"/>
                  <a:gd name="connsiteX4" fmla="*/ 0 w 1163016"/>
                  <a:gd name="connsiteY4" fmla="*/ 6819 h 2190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016" h="2190750">
                    <a:moveTo>
                      <a:pt x="67641" y="0"/>
                    </a:moveTo>
                    <a:cubicBezTo>
                      <a:pt x="672600" y="0"/>
                      <a:pt x="1163016" y="490416"/>
                      <a:pt x="1163016" y="1095375"/>
                    </a:cubicBezTo>
                    <a:cubicBezTo>
                      <a:pt x="1163016" y="1700334"/>
                      <a:pt x="672600" y="2190750"/>
                      <a:pt x="67641" y="2190750"/>
                    </a:cubicBezTo>
                    <a:lnTo>
                      <a:pt x="0" y="2183931"/>
                    </a:lnTo>
                    <a:lnTo>
                      <a:pt x="0" y="68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userDrawn="1"/>
          </p:nvGrpSpPr>
          <p:grpSpPr>
            <a:xfrm>
              <a:off x="9058597" y="0"/>
              <a:ext cx="3133403" cy="6372629"/>
              <a:chOff x="9058597" y="0"/>
              <a:chExt cx="3133403" cy="6372629"/>
            </a:xfrm>
          </p:grpSpPr>
          <p:sp>
            <p:nvSpPr>
              <p:cNvPr id="27" name="任意多边形 18"/>
              <p:cNvSpPr/>
              <p:nvPr>
                <p:custDataLst>
                  <p:tags r:id="rId6"/>
                </p:custDataLst>
              </p:nvPr>
            </p:nvSpPr>
            <p:spPr>
              <a:xfrm>
                <a:off x="9058597" y="0"/>
                <a:ext cx="3133403" cy="6372629"/>
              </a:xfrm>
              <a:custGeom>
                <a:avLst/>
                <a:gdLst>
                  <a:gd name="connsiteX0" fmla="*/ 1753717 w 3133403"/>
                  <a:gd name="connsiteY0" fmla="*/ 0 h 5943480"/>
                  <a:gd name="connsiteX1" fmla="*/ 3133403 w 3133403"/>
                  <a:gd name="connsiteY1" fmla="*/ 0 h 5943480"/>
                  <a:gd name="connsiteX2" fmla="*/ 3133403 w 3133403"/>
                  <a:gd name="connsiteY2" fmla="*/ 5943480 h 5943480"/>
                  <a:gd name="connsiteX3" fmla="*/ 0 w 3133403"/>
                  <a:gd name="connsiteY3" fmla="*/ 2810077 h 5943480"/>
                  <a:gd name="connsiteX4" fmla="*/ 1639837 w 3133403"/>
                  <a:gd name="connsiteY4" fmla="*/ 54859 h 5943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403" h="5943480">
                    <a:moveTo>
                      <a:pt x="1753717" y="0"/>
                    </a:moveTo>
                    <a:lnTo>
                      <a:pt x="3133403" y="0"/>
                    </a:lnTo>
                    <a:lnTo>
                      <a:pt x="3133403" y="5943480"/>
                    </a:lnTo>
                    <a:cubicBezTo>
                      <a:pt x="1402872" y="5943480"/>
                      <a:pt x="0" y="4540608"/>
                      <a:pt x="0" y="2810077"/>
                    </a:cubicBezTo>
                    <a:cubicBezTo>
                      <a:pt x="0" y="1620337"/>
                      <a:pt x="663076" y="585467"/>
                      <a:pt x="1639837" y="548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任意多边形 19"/>
              <p:cNvSpPr/>
              <p:nvPr>
                <p:custDataLst>
                  <p:tags r:id="rId7"/>
                </p:custDataLst>
              </p:nvPr>
            </p:nvSpPr>
            <p:spPr>
              <a:xfrm>
                <a:off x="9058598" y="1797542"/>
                <a:ext cx="2727236" cy="3388340"/>
              </a:xfrm>
              <a:custGeom>
                <a:avLst/>
                <a:gdLst>
                  <a:gd name="connsiteX0" fmla="*/ 1033066 w 2727236"/>
                  <a:gd name="connsiteY0" fmla="*/ 0 h 3388340"/>
                  <a:gd name="connsiteX1" fmla="*/ 2727236 w 2727236"/>
                  <a:gd name="connsiteY1" fmla="*/ 1694170 h 3388340"/>
                  <a:gd name="connsiteX2" fmla="*/ 1033066 w 2727236"/>
                  <a:gd name="connsiteY2" fmla="*/ 3388340 h 3388340"/>
                  <a:gd name="connsiteX3" fmla="*/ 859847 w 2727236"/>
                  <a:gd name="connsiteY3" fmla="*/ 3379593 h 3388340"/>
                  <a:gd name="connsiteX4" fmla="*/ 720463 w 2727236"/>
                  <a:gd name="connsiteY4" fmla="*/ 3358321 h 3388340"/>
                  <a:gd name="connsiteX5" fmla="*/ 715517 w 2727236"/>
                  <a:gd name="connsiteY5" fmla="*/ 3352486 h 3388340"/>
                  <a:gd name="connsiteX6" fmla="*/ 0 w 2727236"/>
                  <a:gd name="connsiteY6" fmla="*/ 1215436 h 3388340"/>
                  <a:gd name="connsiteX7" fmla="*/ 118868 w 2727236"/>
                  <a:gd name="connsiteY7" fmla="*/ 295690 h 3388340"/>
                  <a:gd name="connsiteX8" fmla="*/ 128541 w 2727236"/>
                  <a:gd name="connsiteY8" fmla="*/ 263396 h 3388340"/>
                  <a:gd name="connsiteX9" fmla="*/ 225524 w 2727236"/>
                  <a:gd name="connsiteY9" fmla="*/ 204477 h 3388340"/>
                  <a:gd name="connsiteX10" fmla="*/ 1033066 w 2727236"/>
                  <a:gd name="connsiteY10" fmla="*/ 0 h 338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7236" h="3388340">
                    <a:moveTo>
                      <a:pt x="1033066" y="0"/>
                    </a:moveTo>
                    <a:cubicBezTo>
                      <a:pt x="1968730" y="0"/>
                      <a:pt x="2727236" y="758506"/>
                      <a:pt x="2727236" y="1694170"/>
                    </a:cubicBezTo>
                    <a:cubicBezTo>
                      <a:pt x="2727236" y="2629834"/>
                      <a:pt x="1968730" y="3388340"/>
                      <a:pt x="1033066" y="3388340"/>
                    </a:cubicBezTo>
                    <a:cubicBezTo>
                      <a:pt x="974587" y="3388340"/>
                      <a:pt x="916800" y="3385377"/>
                      <a:pt x="859847" y="3379593"/>
                    </a:cubicBezTo>
                    <a:lnTo>
                      <a:pt x="720463" y="3358321"/>
                    </a:lnTo>
                    <a:lnTo>
                      <a:pt x="715517" y="3352486"/>
                    </a:lnTo>
                    <a:cubicBezTo>
                      <a:pt x="268519" y="2771740"/>
                      <a:pt x="0" y="2027210"/>
                      <a:pt x="0" y="1215436"/>
                    </a:cubicBezTo>
                    <a:cubicBezTo>
                      <a:pt x="0" y="896524"/>
                      <a:pt x="41442" y="587991"/>
                      <a:pt x="118868" y="295690"/>
                    </a:cubicBezTo>
                    <a:lnTo>
                      <a:pt x="128541" y="263396"/>
                    </a:lnTo>
                    <a:lnTo>
                      <a:pt x="225524" y="204477"/>
                    </a:lnTo>
                    <a:cubicBezTo>
                      <a:pt x="465577" y="74073"/>
                      <a:pt x="740671" y="0"/>
                      <a:pt x="1033066" y="0"/>
                    </a:cubicBezTo>
                    <a:close/>
                  </a:path>
                </a:pathLst>
              </a:custGeom>
              <a:gradFill>
                <a:gsLst>
                  <a:gs pos="0">
                    <a:schemeClr val="accent1">
                      <a:lumMod val="60000"/>
                      <a:lumOff val="40000"/>
                    </a:schemeClr>
                  </a:gs>
                  <a:gs pos="89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custDataLst>
                  <p:tags r:id="rId8"/>
                </p:custDataLst>
              </p:nvPr>
            </p:nvSpPr>
            <p:spPr>
              <a:xfrm>
                <a:off x="10704665" y="1456466"/>
                <a:ext cx="1284252" cy="1284252"/>
              </a:xfrm>
              <a:prstGeom prst="ellipse">
                <a:avLst/>
              </a:prstGeom>
              <a:gradFill>
                <a:gsLst>
                  <a:gs pos="19000">
                    <a:schemeClr val="accent1">
                      <a:lumMod val="60000"/>
                      <a:lumOff val="40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6" name="日期占位符 15"/>
          <p:cNvSpPr>
            <a:spLocks noGrp="1"/>
          </p:cNvSpPr>
          <p:nvPr userDrawn="1">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userDrawn="1">
            <p:ph type="ftr" sz="quarter" idx="11"/>
            <p:custDataLst>
              <p:tags r:id="rId10"/>
            </p:custDataLst>
          </p:nvPr>
        </p:nvSpPr>
        <p:spPr/>
        <p:txBody>
          <a:bodyPr/>
          <a:lstStyle/>
          <a:p>
            <a:endParaRPr lang="zh-CN" altLang="en-US" dirty="0"/>
          </a:p>
        </p:txBody>
      </p:sp>
      <p:sp>
        <p:nvSpPr>
          <p:cNvPr id="18" name="灯片编号占位符 17"/>
          <p:cNvSpPr>
            <a:spLocks noGrp="1"/>
          </p:cNvSpPr>
          <p:nvPr userDrawn="1">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userDrawn="1">
            <p:ph type="ctrTitle" hasCustomPrompt="1"/>
            <p:custDataLst>
              <p:tags r:id="rId12"/>
            </p:custDataLst>
          </p:nvPr>
        </p:nvSpPr>
        <p:spPr>
          <a:xfrm>
            <a:off x="1528697" y="2960243"/>
            <a:ext cx="7291982" cy="1106389"/>
          </a:xfrm>
        </p:spPr>
        <p:txBody>
          <a:bodyPr lIns="90000" tIns="46800" rIns="90000" bIns="46800" anchor="ctr" anchorCtr="0">
            <a:normAutofit/>
          </a:bodyPr>
          <a:lstStyle>
            <a:lvl1pPr algn="l">
              <a:defRPr sz="6000" b="0" spc="600" baseline="0">
                <a:solidFill>
                  <a:schemeClr val="accent1"/>
                </a:solidFill>
                <a:ea typeface="汉仪旗黑-85S" panose="00020600040101010101" pitchFamily="18" charset="-122"/>
              </a:defRPr>
            </a:lvl1pPr>
          </a:lstStyle>
          <a:p>
            <a:r>
              <a:rPr lang="zh-CN" altLang="en-US" dirty="0"/>
              <a:t>单击此处编辑标题</a:t>
            </a:r>
            <a:endParaRPr lang="zh-CN" altLang="en-US" dirty="0"/>
          </a:p>
        </p:txBody>
      </p:sp>
      <p:sp>
        <p:nvSpPr>
          <p:cNvPr id="3" name="副标题 2"/>
          <p:cNvSpPr>
            <a:spLocks noGrp="1"/>
          </p:cNvSpPr>
          <p:nvPr userDrawn="1">
            <p:ph type="subTitle" idx="1" hasCustomPrompt="1"/>
            <p:custDataLst>
              <p:tags r:id="rId13"/>
            </p:custDataLst>
          </p:nvPr>
        </p:nvSpPr>
        <p:spPr>
          <a:xfrm>
            <a:off x="1563533" y="4146520"/>
            <a:ext cx="7088898" cy="384741"/>
          </a:xfrm>
        </p:spPr>
        <p:txBody>
          <a:bodyPr lIns="90000" tIns="0" rIns="90000" bIns="46800">
            <a:normAutofit/>
          </a:bodyPr>
          <a:lstStyle>
            <a:lvl1pPr marL="0" indent="0" algn="l" eaLnBrk="1" fontAlgn="auto" latinLnBrk="0" hangingPunct="1">
              <a:lnSpc>
                <a:spcPct val="100000"/>
              </a:lnSpc>
              <a:buNone/>
              <a:defRPr sz="2000" u="none" strike="noStrike" kern="1200" cap="none" spc="800" normalizeH="0" baseline="0">
                <a:solidFill>
                  <a:schemeClr val="tx1">
                    <a:lumMod val="75000"/>
                    <a:lumOff val="2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6" name="文本占位符 5"/>
          <p:cNvSpPr>
            <a:spLocks noGrp="1"/>
          </p:cNvSpPr>
          <p:nvPr>
            <p:ph type="body" sz="quarter" idx="13" hasCustomPrompt="1"/>
            <p:custDataLst>
              <p:tags r:id="rId14"/>
            </p:custDataLst>
          </p:nvPr>
        </p:nvSpPr>
        <p:spPr>
          <a:xfrm>
            <a:off x="1586497" y="4648958"/>
            <a:ext cx="1971764" cy="323734"/>
          </a:xfrm>
        </p:spPr>
        <p:txBody>
          <a:bodyPr lIns="90000" tIns="46800" rIns="90000" bIns="46800" anchor="ctr">
            <a:normAutofit/>
          </a:bodyPr>
          <a:lstStyle>
            <a:lvl1pPr marL="0" indent="0" algn="l">
              <a:buNone/>
              <a:defRPr sz="1600">
                <a:solidFill>
                  <a:schemeClr val="tx1">
                    <a:lumMod val="75000"/>
                    <a:lumOff val="25000"/>
                  </a:schemeClr>
                </a:solidFill>
              </a:defRPr>
            </a:lvl1pPr>
          </a:lstStyle>
          <a:p>
            <a:pPr lvl="0"/>
            <a:r>
              <a:rPr lang="zh-CN" altLang="en-US" dirty="0"/>
              <a:t>编辑文本</a:t>
            </a:r>
            <a:endParaRPr lang="zh-CN" altLang="en-US" dirty="0"/>
          </a:p>
        </p:txBody>
      </p:sp>
      <p:sp>
        <p:nvSpPr>
          <p:cNvPr id="22" name="文本占位符 21"/>
          <p:cNvSpPr>
            <a:spLocks noGrp="1"/>
          </p:cNvSpPr>
          <p:nvPr>
            <p:ph type="body" sz="quarter" idx="14" hasCustomPrompt="1"/>
            <p:custDataLst>
              <p:tags r:id="rId15"/>
            </p:custDataLst>
          </p:nvPr>
        </p:nvSpPr>
        <p:spPr>
          <a:xfrm>
            <a:off x="1586497" y="5042825"/>
            <a:ext cx="1971764" cy="323734"/>
          </a:xfrm>
        </p:spPr>
        <p:txBody>
          <a:bodyPr lIns="90000" tIns="46800" rIns="90000" bIns="46800" anchor="ctr">
            <a:normAutofit/>
          </a:bodyPr>
          <a:lstStyle>
            <a:lvl1pPr marL="0" indent="0" algn="l">
              <a:buNone/>
              <a:defRPr sz="1600">
                <a:solidFill>
                  <a:schemeClr val="tx1">
                    <a:lumMod val="75000"/>
                    <a:lumOff val="25000"/>
                  </a:schemeClr>
                </a:solidFill>
              </a:defRPr>
            </a:lvl1pPr>
          </a:lstStyle>
          <a:p>
            <a:pPr lvl="0"/>
            <a:r>
              <a:rPr lang="zh-CN" altLang="en-US" dirty="0"/>
              <a:t>编辑文本</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11194580" y="0"/>
            <a:ext cx="997420" cy="864864"/>
            <a:chOff x="10680230" y="2861016"/>
            <a:chExt cx="1444222" cy="1252286"/>
          </a:xfrm>
        </p:grpSpPr>
        <p:sp>
          <p:nvSpPr>
            <p:cNvPr id="8" name="椭圆 7"/>
            <p:cNvSpPr/>
            <p:nvPr userDrawn="1">
              <p:custDataLst>
                <p:tags r:id="rId3"/>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custDataLst>
                <p:tags r:id="rId4"/>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8"/>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任意多边形 7"/>
          <p:cNvSpPr/>
          <p:nvPr userDrawn="1">
            <p:custDataLst>
              <p:tags r:id="rId2"/>
            </p:custDataLst>
          </p:nvPr>
        </p:nvSpPr>
        <p:spPr>
          <a:xfrm>
            <a:off x="0" y="0"/>
            <a:ext cx="12192000" cy="5620154"/>
          </a:xfrm>
          <a:custGeom>
            <a:avLst/>
            <a:gdLst>
              <a:gd name="connsiteX0" fmla="*/ 0 w 12192000"/>
              <a:gd name="connsiteY0" fmla="*/ 0 h 5620154"/>
              <a:gd name="connsiteX1" fmla="*/ 12192000 w 12192000"/>
              <a:gd name="connsiteY1" fmla="*/ 0 h 5620154"/>
              <a:gd name="connsiteX2" fmla="*/ 12192000 w 12192000"/>
              <a:gd name="connsiteY2" fmla="*/ 3905338 h 5620154"/>
              <a:gd name="connsiteX3" fmla="*/ 12144291 w 12192000"/>
              <a:gd name="connsiteY3" fmla="*/ 3938234 h 5620154"/>
              <a:gd name="connsiteX4" fmla="*/ 7445829 w 12192000"/>
              <a:gd name="connsiteY4" fmla="*/ 3541486 h 5620154"/>
              <a:gd name="connsiteX5" fmla="*/ 2873829 w 12192000"/>
              <a:gd name="connsiteY5" fmla="*/ 5617029 h 5620154"/>
              <a:gd name="connsiteX6" fmla="*/ 194973 w 12192000"/>
              <a:gd name="connsiteY6" fmla="*/ 4757683 h 5620154"/>
              <a:gd name="connsiteX7" fmla="*/ 0 w 12192000"/>
              <a:gd name="connsiteY7" fmla="*/ 4602678 h 562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620154">
                <a:moveTo>
                  <a:pt x="0" y="0"/>
                </a:moveTo>
                <a:lnTo>
                  <a:pt x="12192000" y="0"/>
                </a:lnTo>
                <a:lnTo>
                  <a:pt x="12192000" y="3905338"/>
                </a:lnTo>
                <a:lnTo>
                  <a:pt x="12144291" y="3938234"/>
                </a:lnTo>
                <a:cubicBezTo>
                  <a:pt x="11161300" y="4527346"/>
                  <a:pt x="8957356" y="3260272"/>
                  <a:pt x="7445829" y="3541486"/>
                </a:cubicBezTo>
                <a:cubicBezTo>
                  <a:pt x="5885544" y="3831772"/>
                  <a:pt x="4218819" y="5558972"/>
                  <a:pt x="2873829" y="5617029"/>
                </a:cubicBezTo>
                <a:cubicBezTo>
                  <a:pt x="1949149" y="5656943"/>
                  <a:pt x="939857" y="5311539"/>
                  <a:pt x="194973" y="4757683"/>
                </a:cubicBezTo>
                <a:lnTo>
                  <a:pt x="0" y="4602678"/>
                </a:lnTo>
                <a:close/>
              </a:path>
            </a:pathLst>
          </a:custGeom>
          <a:gradFill>
            <a:gsLst>
              <a:gs pos="0">
                <a:schemeClr val="bg1"/>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userDrawn="1">
            <p:custDataLst>
              <p:tags r:id="rId3"/>
            </p:custDataLst>
          </p:nvPr>
        </p:nvGrpSpPr>
        <p:grpSpPr>
          <a:xfrm>
            <a:off x="-9250" y="0"/>
            <a:ext cx="12201250" cy="6372629"/>
            <a:chOff x="-9250" y="0"/>
            <a:chExt cx="12201250" cy="6372629"/>
          </a:xfrm>
        </p:grpSpPr>
        <p:grpSp>
          <p:nvGrpSpPr>
            <p:cNvPr id="15" name="组合 14"/>
            <p:cNvGrpSpPr/>
            <p:nvPr userDrawn="1"/>
          </p:nvGrpSpPr>
          <p:grpSpPr>
            <a:xfrm>
              <a:off x="-9250" y="4181879"/>
              <a:ext cx="1429240" cy="2190750"/>
              <a:chOff x="-9250" y="4181879"/>
              <a:chExt cx="1429240" cy="2190750"/>
            </a:xfrm>
          </p:grpSpPr>
          <p:sp>
            <p:nvSpPr>
              <p:cNvPr id="8" name="椭圆 7"/>
              <p:cNvSpPr/>
              <p:nvPr>
                <p:custDataLst>
                  <p:tags r:id="rId4"/>
                </p:custDataLst>
              </p:nvPr>
            </p:nvSpPr>
            <p:spPr>
              <a:xfrm>
                <a:off x="599874" y="4255919"/>
                <a:ext cx="820116" cy="820116"/>
              </a:xfrm>
              <a:prstGeom prst="ellipse">
                <a:avLst/>
              </a:prstGeom>
              <a:gradFill>
                <a:gsLst>
                  <a:gs pos="0">
                    <a:schemeClr val="accent1">
                      <a:lumMod val="60000"/>
                      <a:lumOff val="40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14"/>
              <p:cNvSpPr/>
              <p:nvPr>
                <p:custDataLst>
                  <p:tags r:id="rId5"/>
                </p:custDataLst>
              </p:nvPr>
            </p:nvSpPr>
            <p:spPr>
              <a:xfrm>
                <a:off x="-9250" y="4181879"/>
                <a:ext cx="1163016" cy="2190750"/>
              </a:xfrm>
              <a:custGeom>
                <a:avLst/>
                <a:gdLst>
                  <a:gd name="connsiteX0" fmla="*/ 67641 w 1163016"/>
                  <a:gd name="connsiteY0" fmla="*/ 0 h 2190750"/>
                  <a:gd name="connsiteX1" fmla="*/ 1163016 w 1163016"/>
                  <a:gd name="connsiteY1" fmla="*/ 1095375 h 2190750"/>
                  <a:gd name="connsiteX2" fmla="*/ 67641 w 1163016"/>
                  <a:gd name="connsiteY2" fmla="*/ 2190750 h 2190750"/>
                  <a:gd name="connsiteX3" fmla="*/ 0 w 1163016"/>
                  <a:gd name="connsiteY3" fmla="*/ 2183931 h 2190750"/>
                  <a:gd name="connsiteX4" fmla="*/ 0 w 1163016"/>
                  <a:gd name="connsiteY4" fmla="*/ 6819 h 2190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016" h="2190750">
                    <a:moveTo>
                      <a:pt x="67641" y="0"/>
                    </a:moveTo>
                    <a:cubicBezTo>
                      <a:pt x="672600" y="0"/>
                      <a:pt x="1163016" y="490416"/>
                      <a:pt x="1163016" y="1095375"/>
                    </a:cubicBezTo>
                    <a:cubicBezTo>
                      <a:pt x="1163016" y="1700334"/>
                      <a:pt x="672600" y="2190750"/>
                      <a:pt x="67641" y="2190750"/>
                    </a:cubicBezTo>
                    <a:lnTo>
                      <a:pt x="0" y="2183931"/>
                    </a:lnTo>
                    <a:lnTo>
                      <a:pt x="0" y="68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userDrawn="1"/>
          </p:nvGrpSpPr>
          <p:grpSpPr>
            <a:xfrm>
              <a:off x="9058597" y="0"/>
              <a:ext cx="3133403" cy="6372629"/>
              <a:chOff x="9058597" y="0"/>
              <a:chExt cx="3133403" cy="6372629"/>
            </a:xfrm>
          </p:grpSpPr>
          <p:sp>
            <p:nvSpPr>
              <p:cNvPr id="9" name="任意多边形 18"/>
              <p:cNvSpPr/>
              <p:nvPr>
                <p:custDataLst>
                  <p:tags r:id="rId6"/>
                </p:custDataLst>
              </p:nvPr>
            </p:nvSpPr>
            <p:spPr>
              <a:xfrm>
                <a:off x="9058597" y="0"/>
                <a:ext cx="3133403" cy="6372629"/>
              </a:xfrm>
              <a:custGeom>
                <a:avLst/>
                <a:gdLst>
                  <a:gd name="connsiteX0" fmla="*/ 1753717 w 3133403"/>
                  <a:gd name="connsiteY0" fmla="*/ 0 h 5943480"/>
                  <a:gd name="connsiteX1" fmla="*/ 3133403 w 3133403"/>
                  <a:gd name="connsiteY1" fmla="*/ 0 h 5943480"/>
                  <a:gd name="connsiteX2" fmla="*/ 3133403 w 3133403"/>
                  <a:gd name="connsiteY2" fmla="*/ 5943480 h 5943480"/>
                  <a:gd name="connsiteX3" fmla="*/ 0 w 3133403"/>
                  <a:gd name="connsiteY3" fmla="*/ 2810077 h 5943480"/>
                  <a:gd name="connsiteX4" fmla="*/ 1639837 w 3133403"/>
                  <a:gd name="connsiteY4" fmla="*/ 54859 h 5943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403" h="5943480">
                    <a:moveTo>
                      <a:pt x="1753717" y="0"/>
                    </a:moveTo>
                    <a:lnTo>
                      <a:pt x="3133403" y="0"/>
                    </a:lnTo>
                    <a:lnTo>
                      <a:pt x="3133403" y="5943480"/>
                    </a:lnTo>
                    <a:cubicBezTo>
                      <a:pt x="1402872" y="5943480"/>
                      <a:pt x="0" y="4540608"/>
                      <a:pt x="0" y="2810077"/>
                    </a:cubicBezTo>
                    <a:cubicBezTo>
                      <a:pt x="0" y="1620337"/>
                      <a:pt x="663076" y="585467"/>
                      <a:pt x="1639837" y="548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任意多边形 19"/>
              <p:cNvSpPr/>
              <p:nvPr>
                <p:custDataLst>
                  <p:tags r:id="rId7"/>
                </p:custDataLst>
              </p:nvPr>
            </p:nvSpPr>
            <p:spPr>
              <a:xfrm>
                <a:off x="9058598" y="1797542"/>
                <a:ext cx="2727236" cy="3388340"/>
              </a:xfrm>
              <a:custGeom>
                <a:avLst/>
                <a:gdLst>
                  <a:gd name="connsiteX0" fmla="*/ 1033066 w 2727236"/>
                  <a:gd name="connsiteY0" fmla="*/ 0 h 3388340"/>
                  <a:gd name="connsiteX1" fmla="*/ 2727236 w 2727236"/>
                  <a:gd name="connsiteY1" fmla="*/ 1694170 h 3388340"/>
                  <a:gd name="connsiteX2" fmla="*/ 1033066 w 2727236"/>
                  <a:gd name="connsiteY2" fmla="*/ 3388340 h 3388340"/>
                  <a:gd name="connsiteX3" fmla="*/ 859847 w 2727236"/>
                  <a:gd name="connsiteY3" fmla="*/ 3379593 h 3388340"/>
                  <a:gd name="connsiteX4" fmla="*/ 720463 w 2727236"/>
                  <a:gd name="connsiteY4" fmla="*/ 3358321 h 3388340"/>
                  <a:gd name="connsiteX5" fmla="*/ 715517 w 2727236"/>
                  <a:gd name="connsiteY5" fmla="*/ 3352486 h 3388340"/>
                  <a:gd name="connsiteX6" fmla="*/ 0 w 2727236"/>
                  <a:gd name="connsiteY6" fmla="*/ 1215436 h 3388340"/>
                  <a:gd name="connsiteX7" fmla="*/ 118868 w 2727236"/>
                  <a:gd name="connsiteY7" fmla="*/ 295690 h 3388340"/>
                  <a:gd name="connsiteX8" fmla="*/ 128541 w 2727236"/>
                  <a:gd name="connsiteY8" fmla="*/ 263396 h 3388340"/>
                  <a:gd name="connsiteX9" fmla="*/ 225524 w 2727236"/>
                  <a:gd name="connsiteY9" fmla="*/ 204477 h 3388340"/>
                  <a:gd name="connsiteX10" fmla="*/ 1033066 w 2727236"/>
                  <a:gd name="connsiteY10" fmla="*/ 0 h 338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7236" h="3388340">
                    <a:moveTo>
                      <a:pt x="1033066" y="0"/>
                    </a:moveTo>
                    <a:cubicBezTo>
                      <a:pt x="1968730" y="0"/>
                      <a:pt x="2727236" y="758506"/>
                      <a:pt x="2727236" y="1694170"/>
                    </a:cubicBezTo>
                    <a:cubicBezTo>
                      <a:pt x="2727236" y="2629834"/>
                      <a:pt x="1968730" y="3388340"/>
                      <a:pt x="1033066" y="3388340"/>
                    </a:cubicBezTo>
                    <a:cubicBezTo>
                      <a:pt x="974587" y="3388340"/>
                      <a:pt x="916800" y="3385377"/>
                      <a:pt x="859847" y="3379593"/>
                    </a:cubicBezTo>
                    <a:lnTo>
                      <a:pt x="720463" y="3358321"/>
                    </a:lnTo>
                    <a:lnTo>
                      <a:pt x="715517" y="3352486"/>
                    </a:lnTo>
                    <a:cubicBezTo>
                      <a:pt x="268519" y="2771740"/>
                      <a:pt x="0" y="2027210"/>
                      <a:pt x="0" y="1215436"/>
                    </a:cubicBezTo>
                    <a:cubicBezTo>
                      <a:pt x="0" y="896524"/>
                      <a:pt x="41442" y="587991"/>
                      <a:pt x="118868" y="295690"/>
                    </a:cubicBezTo>
                    <a:lnTo>
                      <a:pt x="128541" y="263396"/>
                    </a:lnTo>
                    <a:lnTo>
                      <a:pt x="225524" y="204477"/>
                    </a:lnTo>
                    <a:cubicBezTo>
                      <a:pt x="465577" y="74073"/>
                      <a:pt x="740671" y="0"/>
                      <a:pt x="1033066" y="0"/>
                    </a:cubicBezTo>
                    <a:close/>
                  </a:path>
                </a:pathLst>
              </a:custGeom>
              <a:gradFill>
                <a:gsLst>
                  <a:gs pos="0">
                    <a:schemeClr val="accent1">
                      <a:lumMod val="60000"/>
                      <a:lumOff val="40000"/>
                    </a:schemeClr>
                  </a:gs>
                  <a:gs pos="89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custDataLst>
                  <p:tags r:id="rId8"/>
                </p:custDataLst>
              </p:nvPr>
            </p:nvSpPr>
            <p:spPr>
              <a:xfrm>
                <a:off x="10704665" y="1456466"/>
                <a:ext cx="1284252" cy="1284252"/>
              </a:xfrm>
              <a:prstGeom prst="ellipse">
                <a:avLst/>
              </a:prstGeom>
              <a:gradFill>
                <a:gsLst>
                  <a:gs pos="19000">
                    <a:schemeClr val="accent1">
                      <a:lumMod val="60000"/>
                      <a:lumOff val="40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 name="日期占位符 2"/>
          <p:cNvSpPr>
            <a:spLocks noGrp="1"/>
          </p:cNvSpPr>
          <p:nvPr userDrawn="1">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0"/>
            </p:custDataLst>
          </p:nvPr>
        </p:nvSpPr>
        <p:spPr/>
        <p:txBody>
          <a:bodyPr/>
          <a:lstStyle/>
          <a:p>
            <a:endParaRPr lang="zh-CN" altLang="en-US"/>
          </a:p>
        </p:txBody>
      </p:sp>
      <p:sp>
        <p:nvSpPr>
          <p:cNvPr id="5" name="灯片编号占位符 4"/>
          <p:cNvSpPr>
            <a:spLocks noGrp="1"/>
          </p:cNvSpPr>
          <p:nvPr userDrawn="1">
            <p:ph type="sldNum" sz="quarter" idx="12"/>
            <p:custDataLst>
              <p:tags r:id="rId11"/>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userDrawn="1">
            <p:ph type="title" hasCustomPrompt="1"/>
            <p:custDataLst>
              <p:tags r:id="rId12"/>
            </p:custDataLst>
          </p:nvPr>
        </p:nvSpPr>
        <p:spPr>
          <a:xfrm>
            <a:off x="1515549" y="2332273"/>
            <a:ext cx="7117635" cy="1640840"/>
          </a:xfrm>
        </p:spPr>
        <p:txBody>
          <a:bodyPr vert="horz" lIns="90000" tIns="46800" rIns="90000" bIns="0" rtlCol="0" anchor="b" anchorCtr="0">
            <a:normAutofit/>
          </a:bodyPr>
          <a:lstStyle>
            <a:lvl1pPr marL="0" marR="0" algn="l" defTabSz="914400" rtl="0" eaLnBrk="1" fontAlgn="auto" latinLnBrk="0" hangingPunct="1">
              <a:lnSpc>
                <a:spcPct val="100000"/>
              </a:lnSpc>
              <a:buNone/>
              <a:defRPr kumimoji="0" lang="zh-CN" altLang="en-US" sz="9600" b="0"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13" name="文本占位符 12"/>
          <p:cNvSpPr>
            <a:spLocks noGrp="1"/>
          </p:cNvSpPr>
          <p:nvPr>
            <p:ph type="body" sz="quarter" idx="13" hasCustomPrompt="1"/>
            <p:custDataLst>
              <p:tags r:id="rId13"/>
            </p:custDataLst>
          </p:nvPr>
        </p:nvSpPr>
        <p:spPr>
          <a:xfrm>
            <a:off x="1515548" y="4088272"/>
            <a:ext cx="7117635" cy="698500"/>
          </a:xfrm>
        </p:spPr>
        <p:txBody>
          <a:bodyPr lIns="90000" tIns="46800" rIns="90000" bIns="46800">
            <a:normAutofit/>
          </a:bodyPr>
          <a:lstStyle>
            <a:lvl1pPr marL="0" indent="0">
              <a:buNone/>
              <a:defRPr sz="2000"/>
            </a:lvl1pPr>
          </a:lstStyle>
          <a:p>
            <a:pPr lvl="0"/>
            <a:r>
              <a:rPr lang="zh-CN" altLang="en-US" dirty="0"/>
              <a:t>单击此处编辑文本</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11194580" y="20330"/>
            <a:ext cx="997420" cy="864864"/>
            <a:chOff x="10680230" y="2861016"/>
            <a:chExt cx="1444222" cy="1252286"/>
          </a:xfrm>
        </p:grpSpPr>
        <p:sp>
          <p:nvSpPr>
            <p:cNvPr id="11" name="椭圆 10"/>
            <p:cNvSpPr/>
            <p:nvPr userDrawn="1">
              <p:custDataLst>
                <p:tags r:id="rId3"/>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4"/>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custDataLst>
              <p:tags r:id="rId3"/>
            </p:custDataLst>
          </p:nvPr>
        </p:nvGrpSpPr>
        <p:grpSpPr>
          <a:xfrm>
            <a:off x="11194415" y="0"/>
            <a:ext cx="997585" cy="864870"/>
            <a:chOff x="10680230" y="2861016"/>
            <a:chExt cx="1444222" cy="1252286"/>
          </a:xfrm>
        </p:grpSpPr>
        <p:sp>
          <p:nvSpPr>
            <p:cNvPr id="15" name="椭圆 14"/>
            <p:cNvSpPr/>
            <p:nvPr userDrawn="1">
              <p:custDataLst>
                <p:tags r:id="rId4"/>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userDrawn="1">
              <p:custDataLst>
                <p:tags r:id="rId5"/>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userDrawn="1">
            <p:custDataLst>
              <p:tags r:id="rId6"/>
            </p:custDataLst>
          </p:nvPr>
        </p:nvGrpSpPr>
        <p:grpSpPr>
          <a:xfrm rot="10608562">
            <a:off x="5080" y="5815330"/>
            <a:ext cx="997585" cy="864870"/>
            <a:chOff x="10680230" y="2861016"/>
            <a:chExt cx="1444222" cy="1252286"/>
          </a:xfrm>
        </p:grpSpPr>
        <p:sp>
          <p:nvSpPr>
            <p:cNvPr id="21" name="椭圆 20"/>
            <p:cNvSpPr/>
            <p:nvPr userDrawn="1">
              <p:custDataLst>
                <p:tags r:id="rId7"/>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userDrawn="1">
              <p:custDataLst>
                <p:tags r:id="rId8"/>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9"/>
            </p:custDataLst>
          </p:nvPr>
        </p:nvSpPr>
        <p:spPr>
          <a:xfrm>
            <a:off x="1281600" y="1249200"/>
            <a:ext cx="9626400" cy="723600"/>
          </a:xfrm>
        </p:spPr>
        <p:txBody>
          <a:bodyPr lIns="90000" tIns="46800" rIns="90000" bIns="46800" anchor="ctr">
            <a:normAutofit/>
          </a:bodyPr>
          <a:lstStyle>
            <a:lvl1pPr>
              <a:defRPr sz="3735"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lIns="90000" tIns="46800" rIns="90000" bIns="46800">
            <a:normAutofit/>
          </a:bodyPr>
          <a:lstStyle>
            <a:lvl1pPr>
              <a:defRPr sz="2135" baseline="0">
                <a:solidFill>
                  <a:schemeClr val="tx1">
                    <a:lumMod val="85000"/>
                    <a:lumOff val="15000"/>
                  </a:schemeClr>
                </a:solidFill>
                <a:latin typeface="Arial" panose="020B0604020202020204" pitchFamily="34" charset="0"/>
                <a:ea typeface="微软雅黑" panose="020B0503020204020204" charset="-122"/>
              </a:defRPr>
            </a:lvl1pPr>
            <a:lvl2pPr>
              <a:defRPr sz="2135" baseline="0">
                <a:solidFill>
                  <a:schemeClr val="tx1">
                    <a:lumMod val="85000"/>
                    <a:lumOff val="15000"/>
                  </a:schemeClr>
                </a:solidFill>
                <a:latin typeface="Arial" panose="020B0604020202020204" pitchFamily="34" charset="0"/>
                <a:ea typeface="微软雅黑" panose="020B0503020204020204" charset="-122"/>
              </a:defRPr>
            </a:lvl2pPr>
            <a:lvl3pPr>
              <a:defRPr sz="2135" baseline="0">
                <a:solidFill>
                  <a:schemeClr val="tx1">
                    <a:lumMod val="85000"/>
                    <a:lumOff val="15000"/>
                  </a:schemeClr>
                </a:solidFill>
                <a:latin typeface="Arial" panose="020B0604020202020204" pitchFamily="34" charset="0"/>
                <a:ea typeface="微软雅黑" panose="020B0503020204020204" charset="-122"/>
              </a:defRPr>
            </a:lvl3pPr>
            <a:lvl4pPr>
              <a:defRPr sz="2135" baseline="0">
                <a:solidFill>
                  <a:schemeClr val="tx1">
                    <a:lumMod val="85000"/>
                    <a:lumOff val="15000"/>
                  </a:schemeClr>
                </a:solidFill>
                <a:latin typeface="Arial" panose="020B0604020202020204" pitchFamily="34" charset="0"/>
                <a:ea typeface="微软雅黑" panose="020B0503020204020204" charset="-122"/>
              </a:defRPr>
            </a:lvl4pPr>
            <a:lvl5pPr>
              <a:defRPr sz="2135"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p>
            <a:endParaRPr lang="zh-CN" altLang="en-US" dirty="0"/>
          </a:p>
        </p:txBody>
      </p:sp>
      <p:sp>
        <p:nvSpPr>
          <p:cNvPr id="5" name="灯片编号占位符 4"/>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lvl="0" algn="ctr"/>
            <a:endParaRPr lang="en-US" altLang="zh-CN" dirty="0">
              <a:sym typeface="+mn-ea"/>
            </a:endParaRPr>
          </a:p>
        </p:txBody>
      </p:sp>
      <p:grpSp>
        <p:nvGrpSpPr>
          <p:cNvPr id="11" name="组合 10"/>
          <p:cNvGrpSpPr/>
          <p:nvPr userDrawn="1">
            <p:custDataLst>
              <p:tags r:id="rId3"/>
            </p:custDataLst>
          </p:nvPr>
        </p:nvGrpSpPr>
        <p:grpSpPr>
          <a:xfrm rot="10518704">
            <a:off x="-19549" y="6002428"/>
            <a:ext cx="1014461" cy="879640"/>
            <a:chOff x="10680230" y="2861016"/>
            <a:chExt cx="1444222" cy="1252286"/>
          </a:xfrm>
        </p:grpSpPr>
        <p:sp>
          <p:nvSpPr>
            <p:cNvPr id="12" name="椭圆 11"/>
            <p:cNvSpPr/>
            <p:nvPr userDrawn="1">
              <p:custDataLst>
                <p:tags r:id="rId4"/>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5"/>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6"/>
            </p:custDataLst>
          </p:nvPr>
        </p:nvSpPr>
        <p:spPr>
          <a:xfrm>
            <a:off x="583200" y="770400"/>
            <a:ext cx="3960000" cy="882000"/>
          </a:xfrm>
        </p:spPr>
        <p:txBody>
          <a:bodyPr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9"/>
            <a:ext cx="6480000" cy="5087937"/>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1" name="组合 10"/>
          <p:cNvGrpSpPr/>
          <p:nvPr userDrawn="1">
            <p:custDataLst>
              <p:tags r:id="rId3"/>
            </p:custDataLst>
          </p:nvPr>
        </p:nvGrpSpPr>
        <p:grpSpPr>
          <a:xfrm>
            <a:off x="11131215" y="83283"/>
            <a:ext cx="984585" cy="853734"/>
            <a:chOff x="10680230" y="2861016"/>
            <a:chExt cx="1444222" cy="1252286"/>
          </a:xfrm>
        </p:grpSpPr>
        <p:sp>
          <p:nvSpPr>
            <p:cNvPr id="12" name="椭圆 11"/>
            <p:cNvSpPr/>
            <p:nvPr userDrawn="1">
              <p:custDataLst>
                <p:tags r:id="rId4"/>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5"/>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6"/>
            </p:custDataLst>
          </p:nvPr>
        </p:nvSpPr>
        <p:spPr>
          <a:xfrm>
            <a:off x="612000" y="781200"/>
            <a:ext cx="10976400" cy="626400"/>
          </a:xfrm>
        </p:spPr>
        <p:txBody>
          <a:bodyPr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612000" y="1659600"/>
            <a:ext cx="10975975" cy="828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612775" y="2808000"/>
            <a:ext cx="10965600" cy="34308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grpSp>
        <p:nvGrpSpPr>
          <p:cNvPr id="15" name="组合 14"/>
          <p:cNvGrpSpPr/>
          <p:nvPr userDrawn="1">
            <p:custDataLst>
              <p:tags r:id="rId2"/>
            </p:custDataLst>
          </p:nvPr>
        </p:nvGrpSpPr>
        <p:grpSpPr>
          <a:xfrm rot="10800000">
            <a:off x="109855" y="8890"/>
            <a:ext cx="968375" cy="800735"/>
            <a:chOff x="10839871" y="5761090"/>
            <a:chExt cx="1272888" cy="1052821"/>
          </a:xfrm>
        </p:grpSpPr>
        <p:sp>
          <p:nvSpPr>
            <p:cNvPr id="19" name="椭圆 18"/>
            <p:cNvSpPr/>
            <p:nvPr userDrawn="1">
              <p:custDataLst>
                <p:tags r:id="rId3"/>
              </p:custDataLst>
            </p:nvPr>
          </p:nvSpPr>
          <p:spPr>
            <a:xfrm rot="2100000" flipH="1" flipV="1">
              <a:off x="10839871" y="6235545"/>
              <a:ext cx="578088" cy="578366"/>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userDrawn="1">
              <p:custDataLst>
                <p:tags r:id="rId4"/>
              </p:custDataLst>
            </p:nvPr>
          </p:nvSpPr>
          <p:spPr>
            <a:xfrm rot="2100000">
              <a:off x="11169340" y="5761090"/>
              <a:ext cx="943419" cy="943872"/>
            </a:xfrm>
            <a:prstGeom prst="ellipse">
              <a:avLst/>
            </a:prstGeom>
            <a:gradFill>
              <a:gsLst>
                <a:gs pos="0">
                  <a:schemeClr val="accent1">
                    <a:lumMod val="60000"/>
                    <a:lumOff val="40000"/>
                    <a:alpha val="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userDrawn="1">
            <p:custDataLst>
              <p:tags r:id="rId5"/>
            </p:custDataLst>
          </p:nvPr>
        </p:nvGrpSpPr>
        <p:grpSpPr>
          <a:xfrm>
            <a:off x="11135360" y="6350"/>
            <a:ext cx="1141095" cy="944245"/>
            <a:chOff x="10839871" y="5761090"/>
            <a:chExt cx="1272888" cy="1052821"/>
          </a:xfrm>
        </p:grpSpPr>
        <p:sp>
          <p:nvSpPr>
            <p:cNvPr id="22" name="椭圆 21"/>
            <p:cNvSpPr/>
            <p:nvPr userDrawn="1">
              <p:custDataLst>
                <p:tags r:id="rId6"/>
              </p:custDataLst>
            </p:nvPr>
          </p:nvSpPr>
          <p:spPr>
            <a:xfrm rot="2100000" flipH="1" flipV="1">
              <a:off x="10839871" y="6235545"/>
              <a:ext cx="578088" cy="578366"/>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userDrawn="1">
              <p:custDataLst>
                <p:tags r:id="rId7"/>
              </p:custDataLst>
            </p:nvPr>
          </p:nvSpPr>
          <p:spPr>
            <a:xfrm rot="2100000">
              <a:off x="11169340" y="5761090"/>
              <a:ext cx="943419" cy="943872"/>
            </a:xfrm>
            <a:prstGeom prst="ellipse">
              <a:avLst/>
            </a:prstGeom>
            <a:gradFill>
              <a:gsLst>
                <a:gs pos="0">
                  <a:schemeClr val="accent1">
                    <a:lumMod val="60000"/>
                    <a:lumOff val="40000"/>
                    <a:alpha val="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userDrawn="1">
            <p:custDataLst>
              <p:tags r:id="rId8"/>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9"/>
            </p:custDataLst>
          </p:nvPr>
        </p:nvSpPr>
        <p:spPr>
          <a:xfrm>
            <a:off x="604800" y="669600"/>
            <a:ext cx="10976400" cy="565200"/>
          </a:xfrm>
        </p:spPr>
        <p:txBody>
          <a:bodyPr anchor="ctr">
            <a:normAutofit/>
          </a:bodyPr>
          <a:lstStyle>
            <a:lvl1pPr algn="ctr">
              <a:defRPr sz="3200"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a:off x="10839871" y="5761090"/>
            <a:ext cx="1272888" cy="1052821"/>
            <a:chOff x="10839871" y="5761090"/>
            <a:chExt cx="1272888" cy="1052821"/>
          </a:xfrm>
        </p:grpSpPr>
        <p:sp>
          <p:nvSpPr>
            <p:cNvPr id="14" name="椭圆 13"/>
            <p:cNvSpPr/>
            <p:nvPr userDrawn="1">
              <p:custDataLst>
                <p:tags r:id="rId3"/>
              </p:custDataLst>
            </p:nvPr>
          </p:nvSpPr>
          <p:spPr>
            <a:xfrm rot="2100000" flipH="1" flipV="1">
              <a:off x="10839871" y="6235545"/>
              <a:ext cx="578088" cy="578366"/>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custDataLst>
                <p:tags r:id="rId4"/>
              </p:custDataLst>
            </p:nvPr>
          </p:nvSpPr>
          <p:spPr>
            <a:xfrm rot="2100000">
              <a:off x="11169340" y="5761090"/>
              <a:ext cx="943419" cy="943872"/>
            </a:xfrm>
            <a:prstGeom prst="ellipse">
              <a:avLst/>
            </a:prstGeom>
            <a:gradFill>
              <a:gsLst>
                <a:gs pos="0">
                  <a:schemeClr val="accent1">
                    <a:lumMod val="60000"/>
                    <a:lumOff val="40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userDrawn="1">
            <p:custDataLst>
              <p:tags r:id="rId5"/>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6"/>
            </p:custDataLst>
          </p:nvPr>
        </p:nvSpPr>
        <p:spPr>
          <a:xfrm>
            <a:off x="579755" y="237490"/>
            <a:ext cx="11037570" cy="535305"/>
          </a:xfrm>
        </p:spPr>
        <p:txBody>
          <a:bodyP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6242400" y="1663200"/>
            <a:ext cx="5367600" cy="28944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0"/>
            </p:custDataLst>
          </p:nvPr>
        </p:nvSpPr>
        <p:spPr>
          <a:xfrm>
            <a:off x="572400" y="4816800"/>
            <a:ext cx="5342400" cy="781200"/>
          </a:xfrm>
        </p:spPr>
        <p:txBody>
          <a:bodyPr>
            <a:normAutofit/>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1"/>
            </p:custDataLst>
          </p:nvPr>
        </p:nvSpPr>
        <p:spPr>
          <a:xfrm>
            <a:off x="6253200" y="4813200"/>
            <a:ext cx="5367600" cy="781200"/>
          </a:xfrm>
        </p:spPr>
        <p:txBody>
          <a:bodyPr>
            <a:normAutofit/>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3" name="日期占位符 2"/>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5" name="灯片编号占位符 4"/>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17" name="椭圆 16"/>
          <p:cNvSpPr/>
          <p:nvPr userDrawn="1">
            <p:custDataLst>
              <p:tags r:id="rId3"/>
            </p:custDataLst>
          </p:nvPr>
        </p:nvSpPr>
        <p:spPr>
          <a:xfrm rot="2100000">
            <a:off x="896620" y="2745105"/>
            <a:ext cx="644525" cy="644525"/>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userDrawn="1">
            <p:custDataLst>
              <p:tags r:id="rId4"/>
            </p:custDataLst>
          </p:nvPr>
        </p:nvSpPr>
        <p:spPr>
          <a:xfrm rot="2100000" flipH="1" flipV="1">
            <a:off x="96520" y="2860040"/>
            <a:ext cx="1136650" cy="1137285"/>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5"/>
            </p:custDataLst>
          </p:nvPr>
        </p:nvSpPr>
        <p:spPr>
          <a:xfrm rot="2100000" flipH="1" flipV="1">
            <a:off x="10680065" y="3469005"/>
            <a:ext cx="644525" cy="644525"/>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6"/>
            </p:custDataLst>
          </p:nvPr>
        </p:nvSpPr>
        <p:spPr>
          <a:xfrm rot="2100000">
            <a:off x="10987405" y="2861310"/>
            <a:ext cx="1136650" cy="1137285"/>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userDrawn="1">
            <p:ph type="title" hasCustomPrompt="1"/>
            <p:custDataLst>
              <p:tags r:id="rId7"/>
            </p:custDataLst>
          </p:nvPr>
        </p:nvSpPr>
        <p:spPr>
          <a:xfrm>
            <a:off x="1522800" y="1339200"/>
            <a:ext cx="9144000" cy="2386800"/>
          </a:xfrm>
        </p:spPr>
        <p:txBody>
          <a:bodyPr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4" name="页脚占位符 3"/>
          <p:cNvSpPr>
            <a:spLocks noGrp="1"/>
          </p:cNvSpPr>
          <p:nvPr userDrawn="1">
            <p:ph type="ftr" sz="quarter" idx="11"/>
            <p:custDataLst>
              <p:tags r:id="rId8"/>
            </p:custDataLst>
          </p:nvPr>
        </p:nvSpPr>
        <p:spPr/>
        <p:txBody>
          <a:bodyPr/>
          <a:lstStyle/>
          <a:p>
            <a:endParaRPr lang="zh-CN" altLang="en-US" dirty="0"/>
          </a:p>
        </p:txBody>
      </p:sp>
      <p:sp>
        <p:nvSpPr>
          <p:cNvPr id="7" name="文本占位符 6"/>
          <p:cNvSpPr>
            <a:spLocks noGrp="1"/>
          </p:cNvSpPr>
          <p:nvPr userDrawn="1">
            <p:ph type="body" sz="quarter" idx="13"/>
            <p:custDataLst>
              <p:tags r:id="rId9"/>
            </p:custDataLst>
          </p:nvPr>
        </p:nvSpPr>
        <p:spPr>
          <a:xfrm>
            <a:off x="1522413" y="3862800"/>
            <a:ext cx="9144000" cy="1656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3" name="日期占位符 2"/>
          <p:cNvSpPr>
            <a:spLocks noGrp="1"/>
          </p:cNvSpPr>
          <p:nvPr userDrawn="1">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5" name="灯片编号占位符 4"/>
          <p:cNvSpPr>
            <a:spLocks noGrp="1"/>
          </p:cNvSpPr>
          <p:nvPr userDrawn="1">
            <p:ph type="sldNum" sz="quarter" idx="12"/>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3" name="任意多边形 7"/>
          <p:cNvSpPr/>
          <p:nvPr userDrawn="1">
            <p:custDataLst>
              <p:tags r:id="rId2"/>
            </p:custDataLst>
          </p:nvPr>
        </p:nvSpPr>
        <p:spPr>
          <a:xfrm>
            <a:off x="0" y="0"/>
            <a:ext cx="12192000" cy="5620154"/>
          </a:xfrm>
          <a:custGeom>
            <a:avLst/>
            <a:gdLst>
              <a:gd name="connsiteX0" fmla="*/ 0 w 12192000"/>
              <a:gd name="connsiteY0" fmla="*/ 0 h 5620154"/>
              <a:gd name="connsiteX1" fmla="*/ 12192000 w 12192000"/>
              <a:gd name="connsiteY1" fmla="*/ 0 h 5620154"/>
              <a:gd name="connsiteX2" fmla="*/ 12192000 w 12192000"/>
              <a:gd name="connsiteY2" fmla="*/ 3905338 h 5620154"/>
              <a:gd name="connsiteX3" fmla="*/ 12144291 w 12192000"/>
              <a:gd name="connsiteY3" fmla="*/ 3938234 h 5620154"/>
              <a:gd name="connsiteX4" fmla="*/ 7445829 w 12192000"/>
              <a:gd name="connsiteY4" fmla="*/ 3541486 h 5620154"/>
              <a:gd name="connsiteX5" fmla="*/ 2873829 w 12192000"/>
              <a:gd name="connsiteY5" fmla="*/ 5617029 h 5620154"/>
              <a:gd name="connsiteX6" fmla="*/ 194973 w 12192000"/>
              <a:gd name="connsiteY6" fmla="*/ 4757683 h 5620154"/>
              <a:gd name="connsiteX7" fmla="*/ 0 w 12192000"/>
              <a:gd name="connsiteY7" fmla="*/ 4602678 h 562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620154">
                <a:moveTo>
                  <a:pt x="0" y="0"/>
                </a:moveTo>
                <a:lnTo>
                  <a:pt x="12192000" y="0"/>
                </a:lnTo>
                <a:lnTo>
                  <a:pt x="12192000" y="3905338"/>
                </a:lnTo>
                <a:lnTo>
                  <a:pt x="12144291" y="3938234"/>
                </a:lnTo>
                <a:cubicBezTo>
                  <a:pt x="11161300" y="4527346"/>
                  <a:pt x="8957356" y="3260272"/>
                  <a:pt x="7445829" y="3541486"/>
                </a:cubicBezTo>
                <a:cubicBezTo>
                  <a:pt x="5885544" y="3831772"/>
                  <a:pt x="4218819" y="5558972"/>
                  <a:pt x="2873829" y="5617029"/>
                </a:cubicBezTo>
                <a:cubicBezTo>
                  <a:pt x="1949149" y="5656943"/>
                  <a:pt x="939857" y="5311539"/>
                  <a:pt x="194973" y="4757683"/>
                </a:cubicBezTo>
                <a:lnTo>
                  <a:pt x="0" y="4602678"/>
                </a:lnTo>
                <a:close/>
              </a:path>
            </a:pathLst>
          </a:custGeom>
          <a:gradFill>
            <a:gsLst>
              <a:gs pos="0">
                <a:schemeClr val="bg1"/>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userDrawn="1">
            <p:custDataLst>
              <p:tags r:id="rId3"/>
            </p:custDataLst>
          </p:nvPr>
        </p:nvGrpSpPr>
        <p:grpSpPr>
          <a:xfrm>
            <a:off x="-9250" y="0"/>
            <a:ext cx="12201250" cy="6372629"/>
            <a:chOff x="-9250" y="0"/>
            <a:chExt cx="12201250" cy="6372629"/>
          </a:xfrm>
        </p:grpSpPr>
        <p:grpSp>
          <p:nvGrpSpPr>
            <p:cNvPr id="25" name="组合 24"/>
            <p:cNvGrpSpPr/>
            <p:nvPr userDrawn="1"/>
          </p:nvGrpSpPr>
          <p:grpSpPr>
            <a:xfrm>
              <a:off x="-9250" y="4181879"/>
              <a:ext cx="1429240" cy="2190750"/>
              <a:chOff x="-9250" y="4181879"/>
              <a:chExt cx="1429240" cy="2190750"/>
            </a:xfrm>
          </p:grpSpPr>
          <p:sp>
            <p:nvSpPr>
              <p:cNvPr id="30" name="椭圆 29"/>
              <p:cNvSpPr/>
              <p:nvPr>
                <p:custDataLst>
                  <p:tags r:id="rId4"/>
                </p:custDataLst>
              </p:nvPr>
            </p:nvSpPr>
            <p:spPr>
              <a:xfrm>
                <a:off x="599874" y="4255919"/>
                <a:ext cx="820116" cy="820116"/>
              </a:xfrm>
              <a:prstGeom prst="ellipse">
                <a:avLst/>
              </a:prstGeom>
              <a:gradFill>
                <a:gsLst>
                  <a:gs pos="0">
                    <a:schemeClr val="accent1">
                      <a:lumMod val="60000"/>
                      <a:lumOff val="40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14"/>
              <p:cNvSpPr/>
              <p:nvPr>
                <p:custDataLst>
                  <p:tags r:id="rId5"/>
                </p:custDataLst>
              </p:nvPr>
            </p:nvSpPr>
            <p:spPr>
              <a:xfrm>
                <a:off x="-9250" y="4181879"/>
                <a:ext cx="1163016" cy="2190750"/>
              </a:xfrm>
              <a:custGeom>
                <a:avLst/>
                <a:gdLst>
                  <a:gd name="connsiteX0" fmla="*/ 67641 w 1163016"/>
                  <a:gd name="connsiteY0" fmla="*/ 0 h 2190750"/>
                  <a:gd name="connsiteX1" fmla="*/ 1163016 w 1163016"/>
                  <a:gd name="connsiteY1" fmla="*/ 1095375 h 2190750"/>
                  <a:gd name="connsiteX2" fmla="*/ 67641 w 1163016"/>
                  <a:gd name="connsiteY2" fmla="*/ 2190750 h 2190750"/>
                  <a:gd name="connsiteX3" fmla="*/ 0 w 1163016"/>
                  <a:gd name="connsiteY3" fmla="*/ 2183931 h 2190750"/>
                  <a:gd name="connsiteX4" fmla="*/ 0 w 1163016"/>
                  <a:gd name="connsiteY4" fmla="*/ 6819 h 2190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016" h="2190750">
                    <a:moveTo>
                      <a:pt x="67641" y="0"/>
                    </a:moveTo>
                    <a:cubicBezTo>
                      <a:pt x="672600" y="0"/>
                      <a:pt x="1163016" y="490416"/>
                      <a:pt x="1163016" y="1095375"/>
                    </a:cubicBezTo>
                    <a:cubicBezTo>
                      <a:pt x="1163016" y="1700334"/>
                      <a:pt x="672600" y="2190750"/>
                      <a:pt x="67641" y="2190750"/>
                    </a:cubicBezTo>
                    <a:lnTo>
                      <a:pt x="0" y="2183931"/>
                    </a:lnTo>
                    <a:lnTo>
                      <a:pt x="0" y="68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userDrawn="1"/>
          </p:nvGrpSpPr>
          <p:grpSpPr>
            <a:xfrm>
              <a:off x="9058597" y="0"/>
              <a:ext cx="3133403" cy="6372629"/>
              <a:chOff x="9058597" y="0"/>
              <a:chExt cx="3133403" cy="6372629"/>
            </a:xfrm>
          </p:grpSpPr>
          <p:sp>
            <p:nvSpPr>
              <p:cNvPr id="27" name="任意多边形 18"/>
              <p:cNvSpPr/>
              <p:nvPr>
                <p:custDataLst>
                  <p:tags r:id="rId6"/>
                </p:custDataLst>
              </p:nvPr>
            </p:nvSpPr>
            <p:spPr>
              <a:xfrm>
                <a:off x="9058597" y="0"/>
                <a:ext cx="3133403" cy="6372629"/>
              </a:xfrm>
              <a:custGeom>
                <a:avLst/>
                <a:gdLst>
                  <a:gd name="connsiteX0" fmla="*/ 1753717 w 3133403"/>
                  <a:gd name="connsiteY0" fmla="*/ 0 h 5943480"/>
                  <a:gd name="connsiteX1" fmla="*/ 3133403 w 3133403"/>
                  <a:gd name="connsiteY1" fmla="*/ 0 h 5943480"/>
                  <a:gd name="connsiteX2" fmla="*/ 3133403 w 3133403"/>
                  <a:gd name="connsiteY2" fmla="*/ 5943480 h 5943480"/>
                  <a:gd name="connsiteX3" fmla="*/ 0 w 3133403"/>
                  <a:gd name="connsiteY3" fmla="*/ 2810077 h 5943480"/>
                  <a:gd name="connsiteX4" fmla="*/ 1639837 w 3133403"/>
                  <a:gd name="connsiteY4" fmla="*/ 54859 h 5943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403" h="5943480">
                    <a:moveTo>
                      <a:pt x="1753717" y="0"/>
                    </a:moveTo>
                    <a:lnTo>
                      <a:pt x="3133403" y="0"/>
                    </a:lnTo>
                    <a:lnTo>
                      <a:pt x="3133403" y="5943480"/>
                    </a:lnTo>
                    <a:cubicBezTo>
                      <a:pt x="1402872" y="5943480"/>
                      <a:pt x="0" y="4540608"/>
                      <a:pt x="0" y="2810077"/>
                    </a:cubicBezTo>
                    <a:cubicBezTo>
                      <a:pt x="0" y="1620337"/>
                      <a:pt x="663076" y="585467"/>
                      <a:pt x="1639837" y="548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任意多边形 19"/>
              <p:cNvSpPr/>
              <p:nvPr>
                <p:custDataLst>
                  <p:tags r:id="rId7"/>
                </p:custDataLst>
              </p:nvPr>
            </p:nvSpPr>
            <p:spPr>
              <a:xfrm>
                <a:off x="9058598" y="1797542"/>
                <a:ext cx="2727236" cy="3388340"/>
              </a:xfrm>
              <a:custGeom>
                <a:avLst/>
                <a:gdLst>
                  <a:gd name="connsiteX0" fmla="*/ 1033066 w 2727236"/>
                  <a:gd name="connsiteY0" fmla="*/ 0 h 3388340"/>
                  <a:gd name="connsiteX1" fmla="*/ 2727236 w 2727236"/>
                  <a:gd name="connsiteY1" fmla="*/ 1694170 h 3388340"/>
                  <a:gd name="connsiteX2" fmla="*/ 1033066 w 2727236"/>
                  <a:gd name="connsiteY2" fmla="*/ 3388340 h 3388340"/>
                  <a:gd name="connsiteX3" fmla="*/ 859847 w 2727236"/>
                  <a:gd name="connsiteY3" fmla="*/ 3379593 h 3388340"/>
                  <a:gd name="connsiteX4" fmla="*/ 720463 w 2727236"/>
                  <a:gd name="connsiteY4" fmla="*/ 3358321 h 3388340"/>
                  <a:gd name="connsiteX5" fmla="*/ 715517 w 2727236"/>
                  <a:gd name="connsiteY5" fmla="*/ 3352486 h 3388340"/>
                  <a:gd name="connsiteX6" fmla="*/ 0 w 2727236"/>
                  <a:gd name="connsiteY6" fmla="*/ 1215436 h 3388340"/>
                  <a:gd name="connsiteX7" fmla="*/ 118868 w 2727236"/>
                  <a:gd name="connsiteY7" fmla="*/ 295690 h 3388340"/>
                  <a:gd name="connsiteX8" fmla="*/ 128541 w 2727236"/>
                  <a:gd name="connsiteY8" fmla="*/ 263396 h 3388340"/>
                  <a:gd name="connsiteX9" fmla="*/ 225524 w 2727236"/>
                  <a:gd name="connsiteY9" fmla="*/ 204477 h 3388340"/>
                  <a:gd name="connsiteX10" fmla="*/ 1033066 w 2727236"/>
                  <a:gd name="connsiteY10" fmla="*/ 0 h 338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7236" h="3388340">
                    <a:moveTo>
                      <a:pt x="1033066" y="0"/>
                    </a:moveTo>
                    <a:cubicBezTo>
                      <a:pt x="1968730" y="0"/>
                      <a:pt x="2727236" y="758506"/>
                      <a:pt x="2727236" y="1694170"/>
                    </a:cubicBezTo>
                    <a:cubicBezTo>
                      <a:pt x="2727236" y="2629834"/>
                      <a:pt x="1968730" y="3388340"/>
                      <a:pt x="1033066" y="3388340"/>
                    </a:cubicBezTo>
                    <a:cubicBezTo>
                      <a:pt x="974587" y="3388340"/>
                      <a:pt x="916800" y="3385377"/>
                      <a:pt x="859847" y="3379593"/>
                    </a:cubicBezTo>
                    <a:lnTo>
                      <a:pt x="720463" y="3358321"/>
                    </a:lnTo>
                    <a:lnTo>
                      <a:pt x="715517" y="3352486"/>
                    </a:lnTo>
                    <a:cubicBezTo>
                      <a:pt x="268519" y="2771740"/>
                      <a:pt x="0" y="2027210"/>
                      <a:pt x="0" y="1215436"/>
                    </a:cubicBezTo>
                    <a:cubicBezTo>
                      <a:pt x="0" y="896524"/>
                      <a:pt x="41442" y="587991"/>
                      <a:pt x="118868" y="295690"/>
                    </a:cubicBezTo>
                    <a:lnTo>
                      <a:pt x="128541" y="263396"/>
                    </a:lnTo>
                    <a:lnTo>
                      <a:pt x="225524" y="204477"/>
                    </a:lnTo>
                    <a:cubicBezTo>
                      <a:pt x="465577" y="74073"/>
                      <a:pt x="740671" y="0"/>
                      <a:pt x="1033066" y="0"/>
                    </a:cubicBezTo>
                    <a:close/>
                  </a:path>
                </a:pathLst>
              </a:custGeom>
              <a:gradFill>
                <a:gsLst>
                  <a:gs pos="0">
                    <a:schemeClr val="accent1">
                      <a:lumMod val="60000"/>
                      <a:lumOff val="40000"/>
                    </a:schemeClr>
                  </a:gs>
                  <a:gs pos="89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custDataLst>
                  <p:tags r:id="rId8"/>
                </p:custDataLst>
              </p:nvPr>
            </p:nvSpPr>
            <p:spPr>
              <a:xfrm>
                <a:off x="10704665" y="1456466"/>
                <a:ext cx="1284252" cy="1284252"/>
              </a:xfrm>
              <a:prstGeom prst="ellipse">
                <a:avLst/>
              </a:prstGeom>
              <a:gradFill>
                <a:gsLst>
                  <a:gs pos="19000">
                    <a:schemeClr val="accent1">
                      <a:lumMod val="60000"/>
                      <a:lumOff val="40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6" name="日期占位符 15"/>
          <p:cNvSpPr>
            <a:spLocks noGrp="1"/>
          </p:cNvSpPr>
          <p:nvPr userDrawn="1">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userDrawn="1">
            <p:ph type="ftr" sz="quarter" idx="11"/>
            <p:custDataLst>
              <p:tags r:id="rId10"/>
            </p:custDataLst>
          </p:nvPr>
        </p:nvSpPr>
        <p:spPr/>
        <p:txBody>
          <a:bodyPr/>
          <a:lstStyle/>
          <a:p>
            <a:endParaRPr lang="zh-CN" altLang="en-US" dirty="0"/>
          </a:p>
        </p:txBody>
      </p:sp>
      <p:sp>
        <p:nvSpPr>
          <p:cNvPr id="18" name="灯片编号占位符 17"/>
          <p:cNvSpPr>
            <a:spLocks noGrp="1"/>
          </p:cNvSpPr>
          <p:nvPr userDrawn="1">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userDrawn="1">
            <p:ph type="ctrTitle" hasCustomPrompt="1"/>
            <p:custDataLst>
              <p:tags r:id="rId12"/>
            </p:custDataLst>
          </p:nvPr>
        </p:nvSpPr>
        <p:spPr>
          <a:xfrm>
            <a:off x="1528697" y="2960243"/>
            <a:ext cx="7291982" cy="1106389"/>
          </a:xfrm>
        </p:spPr>
        <p:txBody>
          <a:bodyPr lIns="90000" tIns="46800" rIns="90000" bIns="46800" anchor="ctr" anchorCtr="0">
            <a:normAutofit/>
          </a:bodyPr>
          <a:lstStyle>
            <a:lvl1pPr algn="l">
              <a:defRPr sz="6000" b="0" spc="600" baseline="0">
                <a:solidFill>
                  <a:schemeClr val="accent1"/>
                </a:solidFill>
                <a:ea typeface="汉仪旗黑-85S" panose="00020600040101010101" pitchFamily="18" charset="-122"/>
              </a:defRPr>
            </a:lvl1pPr>
          </a:lstStyle>
          <a:p>
            <a:r>
              <a:rPr lang="zh-CN" altLang="en-US" dirty="0"/>
              <a:t>单击此处编辑标题</a:t>
            </a:r>
            <a:endParaRPr lang="zh-CN" altLang="en-US" dirty="0"/>
          </a:p>
        </p:txBody>
      </p:sp>
      <p:sp>
        <p:nvSpPr>
          <p:cNvPr id="3" name="副标题 2"/>
          <p:cNvSpPr>
            <a:spLocks noGrp="1"/>
          </p:cNvSpPr>
          <p:nvPr userDrawn="1">
            <p:ph type="subTitle" idx="1" hasCustomPrompt="1"/>
            <p:custDataLst>
              <p:tags r:id="rId13"/>
            </p:custDataLst>
          </p:nvPr>
        </p:nvSpPr>
        <p:spPr>
          <a:xfrm>
            <a:off x="1563533" y="4146520"/>
            <a:ext cx="7088898" cy="384741"/>
          </a:xfrm>
        </p:spPr>
        <p:txBody>
          <a:bodyPr lIns="90000" tIns="0" rIns="90000" bIns="46800">
            <a:normAutofit/>
          </a:bodyPr>
          <a:lstStyle>
            <a:lvl1pPr marL="0" indent="0" algn="l" eaLnBrk="1" fontAlgn="auto" latinLnBrk="0" hangingPunct="1">
              <a:lnSpc>
                <a:spcPct val="100000"/>
              </a:lnSpc>
              <a:buNone/>
              <a:defRPr sz="2000" u="none" strike="noStrike" kern="1200" cap="none" spc="800" normalizeH="0" baseline="0">
                <a:solidFill>
                  <a:schemeClr val="tx1">
                    <a:lumMod val="75000"/>
                    <a:lumOff val="2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6" name="文本占位符 5"/>
          <p:cNvSpPr>
            <a:spLocks noGrp="1"/>
          </p:cNvSpPr>
          <p:nvPr>
            <p:ph type="body" sz="quarter" idx="13" hasCustomPrompt="1"/>
            <p:custDataLst>
              <p:tags r:id="rId14"/>
            </p:custDataLst>
          </p:nvPr>
        </p:nvSpPr>
        <p:spPr>
          <a:xfrm>
            <a:off x="1586497" y="4648958"/>
            <a:ext cx="1971764" cy="323734"/>
          </a:xfrm>
        </p:spPr>
        <p:txBody>
          <a:bodyPr lIns="90000" tIns="46800" rIns="90000" bIns="46800" anchor="ctr">
            <a:normAutofit/>
          </a:bodyPr>
          <a:lstStyle>
            <a:lvl1pPr marL="0" indent="0" algn="l">
              <a:buNone/>
              <a:defRPr sz="1600">
                <a:solidFill>
                  <a:schemeClr val="tx1">
                    <a:lumMod val="75000"/>
                    <a:lumOff val="25000"/>
                  </a:schemeClr>
                </a:solidFill>
              </a:defRPr>
            </a:lvl1pPr>
          </a:lstStyle>
          <a:p>
            <a:pPr lvl="0"/>
            <a:r>
              <a:rPr lang="zh-CN" altLang="en-US" dirty="0"/>
              <a:t>编辑文本</a:t>
            </a:r>
            <a:endParaRPr lang="zh-CN" altLang="en-US" dirty="0"/>
          </a:p>
        </p:txBody>
      </p:sp>
      <p:sp>
        <p:nvSpPr>
          <p:cNvPr id="22" name="文本占位符 21"/>
          <p:cNvSpPr>
            <a:spLocks noGrp="1"/>
          </p:cNvSpPr>
          <p:nvPr>
            <p:ph type="body" sz="quarter" idx="14" hasCustomPrompt="1"/>
            <p:custDataLst>
              <p:tags r:id="rId15"/>
            </p:custDataLst>
          </p:nvPr>
        </p:nvSpPr>
        <p:spPr>
          <a:xfrm>
            <a:off x="1586497" y="5042825"/>
            <a:ext cx="1971764" cy="323734"/>
          </a:xfrm>
        </p:spPr>
        <p:txBody>
          <a:bodyPr lIns="90000" tIns="46800" rIns="90000" bIns="46800" anchor="ctr">
            <a:normAutofit/>
          </a:bodyPr>
          <a:lstStyle>
            <a:lvl1pPr marL="0" indent="0" algn="l">
              <a:buNone/>
              <a:defRPr sz="1600">
                <a:solidFill>
                  <a:schemeClr val="tx1">
                    <a:lumMod val="75000"/>
                    <a:lumOff val="25000"/>
                  </a:schemeClr>
                </a:solidFill>
              </a:defRPr>
            </a:lvl1pPr>
          </a:lstStyle>
          <a:p>
            <a:pPr lvl="0"/>
            <a:r>
              <a:rPr lang="zh-CN" altLang="en-US" dirty="0"/>
              <a:t>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194580" y="0"/>
            <a:ext cx="997420" cy="864864"/>
            <a:chOff x="10680230" y="2861016"/>
            <a:chExt cx="1444222" cy="1252286"/>
          </a:xfrm>
        </p:grpSpPr>
        <p:sp>
          <p:nvSpPr>
            <p:cNvPr id="8" name="椭圆 7"/>
            <p:cNvSpPr/>
            <p:nvPr userDrawn="1">
              <p:custDataLst>
                <p:tags r:id="rId3"/>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custDataLst>
                <p:tags r:id="rId4"/>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6"/>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194580" y="0"/>
            <a:ext cx="997420" cy="864864"/>
            <a:chOff x="10680230" y="2861016"/>
            <a:chExt cx="1444222" cy="1252286"/>
          </a:xfrm>
        </p:grpSpPr>
        <p:sp>
          <p:nvSpPr>
            <p:cNvPr id="8" name="椭圆 7"/>
            <p:cNvSpPr/>
            <p:nvPr userDrawn="1">
              <p:custDataLst>
                <p:tags r:id="rId3"/>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custDataLst>
                <p:tags r:id="rId4"/>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6"/>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56" name="组合 55"/>
          <p:cNvGrpSpPr/>
          <p:nvPr userDrawn="1">
            <p:custDataLst>
              <p:tags r:id="rId2"/>
            </p:custDataLst>
          </p:nvPr>
        </p:nvGrpSpPr>
        <p:grpSpPr>
          <a:xfrm>
            <a:off x="1055689" y="6405345"/>
            <a:ext cx="1208540" cy="317571"/>
            <a:chOff x="1055689" y="6405345"/>
            <a:chExt cx="1208540" cy="317571"/>
          </a:xfrm>
        </p:grpSpPr>
        <p:grpSp>
          <p:nvGrpSpPr>
            <p:cNvPr id="57" name="Group 4"/>
            <p:cNvGrpSpPr>
              <a:grpSpLocks noChangeAspect="1"/>
            </p:cNvGrpSpPr>
            <p:nvPr/>
          </p:nvGrpSpPr>
          <p:grpSpPr bwMode="auto">
            <a:xfrm>
              <a:off x="1139628" y="6489300"/>
              <a:ext cx="149693" cy="149659"/>
              <a:chOff x="848" y="-236"/>
              <a:chExt cx="4484" cy="4483"/>
            </a:xfrm>
            <a:solidFill>
              <a:schemeClr val="tx1"/>
            </a:solidFill>
          </p:grpSpPr>
          <p:sp>
            <p:nvSpPr>
              <p:cNvPr id="66" name="Freeform 5"/>
              <p:cNvSpPr>
                <a:spLocks noEditPoints="1"/>
              </p:cNvSpPr>
              <p:nvPr>
                <p:custDataLst>
                  <p:tags r:id="rId3"/>
                </p:custDataLst>
              </p:nvPr>
            </p:nvSpPr>
            <p:spPr bwMode="auto">
              <a:xfrm>
                <a:off x="2283" y="1200"/>
                <a:ext cx="1621" cy="1619"/>
              </a:xfrm>
              <a:custGeom>
                <a:avLst/>
                <a:gdLst>
                  <a:gd name="T0" fmla="*/ 36 w 1230"/>
                  <a:gd name="T1" fmla="*/ 35 h 1229"/>
                  <a:gd name="T2" fmla="*/ 36 w 1230"/>
                  <a:gd name="T3" fmla="*/ 164 h 1229"/>
                  <a:gd name="T4" fmla="*/ 1066 w 1230"/>
                  <a:gd name="T5" fmla="*/ 1193 h 1229"/>
                  <a:gd name="T6" fmla="*/ 1194 w 1230"/>
                  <a:gd name="T7" fmla="*/ 1194 h 1229"/>
                  <a:gd name="T8" fmla="*/ 1194 w 1230"/>
                  <a:gd name="T9" fmla="*/ 1065 h 1229"/>
                  <a:gd name="T10" fmla="*/ 165 w 1230"/>
                  <a:gd name="T11" fmla="*/ 35 h 1229"/>
                  <a:gd name="T12" fmla="*/ 36 w 1230"/>
                  <a:gd name="T13" fmla="*/ 35 h 1229"/>
                  <a:gd name="T14" fmla="*/ 36 w 1230"/>
                  <a:gd name="T15" fmla="*/ 35 h 1229"/>
                  <a:gd name="T16" fmla="*/ 36 w 1230"/>
                  <a:gd name="T17" fmla="*/ 35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0" h="1229">
                    <a:moveTo>
                      <a:pt x="36" y="35"/>
                    </a:moveTo>
                    <a:cubicBezTo>
                      <a:pt x="0" y="71"/>
                      <a:pt x="0" y="128"/>
                      <a:pt x="36" y="164"/>
                    </a:cubicBezTo>
                    <a:cubicBezTo>
                      <a:pt x="1066" y="1193"/>
                      <a:pt x="1066" y="1193"/>
                      <a:pt x="1066" y="1193"/>
                    </a:cubicBezTo>
                    <a:cubicBezTo>
                      <a:pt x="1101" y="1229"/>
                      <a:pt x="1159" y="1229"/>
                      <a:pt x="1194" y="1194"/>
                    </a:cubicBezTo>
                    <a:cubicBezTo>
                      <a:pt x="1230" y="1158"/>
                      <a:pt x="1230" y="1100"/>
                      <a:pt x="1194" y="1065"/>
                    </a:cubicBezTo>
                    <a:cubicBezTo>
                      <a:pt x="165" y="35"/>
                      <a:pt x="165" y="35"/>
                      <a:pt x="165" y="35"/>
                    </a:cubicBezTo>
                    <a:cubicBezTo>
                      <a:pt x="129" y="0"/>
                      <a:pt x="71" y="0"/>
                      <a:pt x="36" y="35"/>
                    </a:cubicBezTo>
                    <a:close/>
                    <a:moveTo>
                      <a:pt x="36" y="35"/>
                    </a:moveTo>
                    <a:cubicBezTo>
                      <a:pt x="36" y="35"/>
                      <a:pt x="36" y="35"/>
                      <a:pt x="36" y="3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
              <p:cNvSpPr>
                <a:spLocks noEditPoints="1"/>
              </p:cNvSpPr>
              <p:nvPr>
                <p:custDataLst>
                  <p:tags r:id="rId4"/>
                </p:custDataLst>
              </p:nvPr>
            </p:nvSpPr>
            <p:spPr bwMode="auto">
              <a:xfrm>
                <a:off x="848" y="-236"/>
                <a:ext cx="2568" cy="2565"/>
              </a:xfrm>
              <a:custGeom>
                <a:avLst/>
                <a:gdLst>
                  <a:gd name="T0" fmla="*/ 372 w 1949"/>
                  <a:gd name="T1" fmla="*/ 256 h 1947"/>
                  <a:gd name="T2" fmla="*/ 256 w 1949"/>
                  <a:gd name="T3" fmla="*/ 372 h 1947"/>
                  <a:gd name="T4" fmla="*/ 256 w 1949"/>
                  <a:gd name="T5" fmla="*/ 1299 h 1947"/>
                  <a:gd name="T6" fmla="*/ 661 w 1949"/>
                  <a:gd name="T7" fmla="*/ 1704 h 1947"/>
                  <a:gd name="T8" fmla="*/ 1403 w 1949"/>
                  <a:gd name="T9" fmla="*/ 1833 h 1947"/>
                  <a:gd name="T10" fmla="*/ 1405 w 1949"/>
                  <a:gd name="T11" fmla="*/ 1832 h 1947"/>
                  <a:gd name="T12" fmla="*/ 1411 w 1949"/>
                  <a:gd name="T13" fmla="*/ 1830 h 1947"/>
                  <a:gd name="T14" fmla="*/ 1411 w 1949"/>
                  <a:gd name="T15" fmla="*/ 1830 h 1947"/>
                  <a:gd name="T16" fmla="*/ 1435 w 1949"/>
                  <a:gd name="T17" fmla="*/ 1813 h 1947"/>
                  <a:gd name="T18" fmla="*/ 1435 w 1949"/>
                  <a:gd name="T19" fmla="*/ 1682 h 1947"/>
                  <a:gd name="T20" fmla="*/ 1329 w 1949"/>
                  <a:gd name="T21" fmla="*/ 1666 h 1947"/>
                  <a:gd name="T22" fmla="*/ 1329 w 1949"/>
                  <a:gd name="T23" fmla="*/ 1666 h 1947"/>
                  <a:gd name="T24" fmla="*/ 777 w 1949"/>
                  <a:gd name="T25" fmla="*/ 1565 h 1947"/>
                  <a:gd name="T26" fmla="*/ 395 w 1949"/>
                  <a:gd name="T27" fmla="*/ 1183 h 1947"/>
                  <a:gd name="T28" fmla="*/ 395 w 1949"/>
                  <a:gd name="T29" fmla="*/ 488 h 1947"/>
                  <a:gd name="T30" fmla="*/ 488 w 1949"/>
                  <a:gd name="T31" fmla="*/ 395 h 1947"/>
                  <a:gd name="T32" fmla="*/ 1183 w 1949"/>
                  <a:gd name="T33" fmla="*/ 395 h 1947"/>
                  <a:gd name="T34" fmla="*/ 1565 w 1949"/>
                  <a:gd name="T35" fmla="*/ 778 h 1947"/>
                  <a:gd name="T36" fmla="*/ 1661 w 1949"/>
                  <a:gd name="T37" fmla="*/ 1337 h 1947"/>
                  <a:gd name="T38" fmla="*/ 1661 w 1949"/>
                  <a:gd name="T39" fmla="*/ 1337 h 1947"/>
                  <a:gd name="T40" fmla="*/ 1661 w 1949"/>
                  <a:gd name="T41" fmla="*/ 1337 h 1947"/>
                  <a:gd name="T42" fmla="*/ 1661 w 1949"/>
                  <a:gd name="T43" fmla="*/ 1337 h 1947"/>
                  <a:gd name="T44" fmla="*/ 1681 w 1949"/>
                  <a:gd name="T45" fmla="*/ 1436 h 1947"/>
                  <a:gd name="T46" fmla="*/ 1811 w 1949"/>
                  <a:gd name="T47" fmla="*/ 1436 h 1947"/>
                  <a:gd name="T48" fmla="*/ 1830 w 1949"/>
                  <a:gd name="T49" fmla="*/ 1412 h 1947"/>
                  <a:gd name="T50" fmla="*/ 1830 w 1949"/>
                  <a:gd name="T51" fmla="*/ 1412 h 1947"/>
                  <a:gd name="T52" fmla="*/ 1704 w 1949"/>
                  <a:gd name="T53" fmla="*/ 662 h 1947"/>
                  <a:gd name="T54" fmla="*/ 1299 w 1949"/>
                  <a:gd name="T55" fmla="*/ 256 h 1947"/>
                  <a:gd name="T56" fmla="*/ 372 w 1949"/>
                  <a:gd name="T57" fmla="*/ 256 h 1947"/>
                  <a:gd name="T58" fmla="*/ 372 w 1949"/>
                  <a:gd name="T59" fmla="*/ 256 h 1947"/>
                  <a:gd name="T60" fmla="*/ 372 w 1949"/>
                  <a:gd name="T61" fmla="*/ 256 h 1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49" h="1947">
                    <a:moveTo>
                      <a:pt x="372" y="256"/>
                    </a:moveTo>
                    <a:cubicBezTo>
                      <a:pt x="256" y="372"/>
                      <a:pt x="256" y="372"/>
                      <a:pt x="256" y="372"/>
                    </a:cubicBezTo>
                    <a:cubicBezTo>
                      <a:pt x="0" y="628"/>
                      <a:pt x="0" y="1043"/>
                      <a:pt x="256" y="1299"/>
                    </a:cubicBezTo>
                    <a:cubicBezTo>
                      <a:pt x="661" y="1704"/>
                      <a:pt x="661" y="1704"/>
                      <a:pt x="661" y="1704"/>
                    </a:cubicBezTo>
                    <a:cubicBezTo>
                      <a:pt x="862" y="1905"/>
                      <a:pt x="1160" y="1947"/>
                      <a:pt x="1403" y="1833"/>
                    </a:cubicBezTo>
                    <a:cubicBezTo>
                      <a:pt x="1404" y="1833"/>
                      <a:pt x="1404" y="1832"/>
                      <a:pt x="1405" y="1832"/>
                    </a:cubicBezTo>
                    <a:cubicBezTo>
                      <a:pt x="1407" y="1831"/>
                      <a:pt x="1409" y="1831"/>
                      <a:pt x="1411" y="1830"/>
                    </a:cubicBezTo>
                    <a:cubicBezTo>
                      <a:pt x="1411" y="1829"/>
                      <a:pt x="1411" y="1830"/>
                      <a:pt x="1411" y="1830"/>
                    </a:cubicBezTo>
                    <a:cubicBezTo>
                      <a:pt x="1419" y="1825"/>
                      <a:pt x="1427" y="1820"/>
                      <a:pt x="1435" y="1813"/>
                    </a:cubicBezTo>
                    <a:cubicBezTo>
                      <a:pt x="1471" y="1777"/>
                      <a:pt x="1471" y="1718"/>
                      <a:pt x="1435" y="1682"/>
                    </a:cubicBezTo>
                    <a:cubicBezTo>
                      <a:pt x="1406" y="1653"/>
                      <a:pt x="1363" y="1648"/>
                      <a:pt x="1329" y="1666"/>
                    </a:cubicBezTo>
                    <a:cubicBezTo>
                      <a:pt x="1329" y="1665"/>
                      <a:pt x="1329" y="1666"/>
                      <a:pt x="1329" y="1666"/>
                    </a:cubicBezTo>
                    <a:cubicBezTo>
                      <a:pt x="1148" y="1748"/>
                      <a:pt x="926" y="1714"/>
                      <a:pt x="777" y="1565"/>
                    </a:cubicBezTo>
                    <a:cubicBezTo>
                      <a:pt x="395" y="1183"/>
                      <a:pt x="395" y="1183"/>
                      <a:pt x="395" y="1183"/>
                    </a:cubicBezTo>
                    <a:cubicBezTo>
                      <a:pt x="203" y="991"/>
                      <a:pt x="203" y="680"/>
                      <a:pt x="395" y="488"/>
                    </a:cubicBezTo>
                    <a:cubicBezTo>
                      <a:pt x="488" y="395"/>
                      <a:pt x="488" y="395"/>
                      <a:pt x="488" y="395"/>
                    </a:cubicBezTo>
                    <a:cubicBezTo>
                      <a:pt x="680" y="203"/>
                      <a:pt x="991" y="203"/>
                      <a:pt x="1183" y="395"/>
                    </a:cubicBezTo>
                    <a:cubicBezTo>
                      <a:pt x="1565" y="778"/>
                      <a:pt x="1565" y="778"/>
                      <a:pt x="1565" y="778"/>
                    </a:cubicBezTo>
                    <a:cubicBezTo>
                      <a:pt x="1716" y="929"/>
                      <a:pt x="1748" y="1155"/>
                      <a:pt x="1661" y="1337"/>
                    </a:cubicBezTo>
                    <a:cubicBezTo>
                      <a:pt x="1661" y="1337"/>
                      <a:pt x="1662" y="1337"/>
                      <a:pt x="1661" y="1337"/>
                    </a:cubicBezTo>
                    <a:cubicBezTo>
                      <a:pt x="1661" y="1338"/>
                      <a:pt x="1662" y="1336"/>
                      <a:pt x="1661" y="1337"/>
                    </a:cubicBezTo>
                    <a:cubicBezTo>
                      <a:pt x="1662" y="1337"/>
                      <a:pt x="1661" y="1337"/>
                      <a:pt x="1661" y="1337"/>
                    </a:cubicBezTo>
                    <a:cubicBezTo>
                      <a:pt x="1649" y="1370"/>
                      <a:pt x="1654" y="1410"/>
                      <a:pt x="1681" y="1436"/>
                    </a:cubicBezTo>
                    <a:cubicBezTo>
                      <a:pt x="1717" y="1472"/>
                      <a:pt x="1775" y="1472"/>
                      <a:pt x="1811" y="1436"/>
                    </a:cubicBezTo>
                    <a:cubicBezTo>
                      <a:pt x="1819" y="1429"/>
                      <a:pt x="1825" y="1420"/>
                      <a:pt x="1830" y="1412"/>
                    </a:cubicBezTo>
                    <a:cubicBezTo>
                      <a:pt x="1830" y="1412"/>
                      <a:pt x="1829" y="1411"/>
                      <a:pt x="1830" y="1412"/>
                    </a:cubicBezTo>
                    <a:cubicBezTo>
                      <a:pt x="1949" y="1167"/>
                      <a:pt x="1907" y="865"/>
                      <a:pt x="1704" y="662"/>
                    </a:cubicBezTo>
                    <a:cubicBezTo>
                      <a:pt x="1299" y="256"/>
                      <a:pt x="1299" y="256"/>
                      <a:pt x="1299" y="256"/>
                    </a:cubicBezTo>
                    <a:cubicBezTo>
                      <a:pt x="1043" y="0"/>
                      <a:pt x="628" y="0"/>
                      <a:pt x="372" y="256"/>
                    </a:cubicBezTo>
                    <a:close/>
                    <a:moveTo>
                      <a:pt x="372" y="256"/>
                    </a:moveTo>
                    <a:cubicBezTo>
                      <a:pt x="372" y="256"/>
                      <a:pt x="372" y="256"/>
                      <a:pt x="372" y="25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7"/>
              <p:cNvSpPr>
                <a:spLocks noEditPoints="1"/>
              </p:cNvSpPr>
              <p:nvPr>
                <p:custDataLst>
                  <p:tags r:id="rId5"/>
                </p:custDataLst>
              </p:nvPr>
            </p:nvSpPr>
            <p:spPr bwMode="auto">
              <a:xfrm>
                <a:off x="2767" y="1680"/>
                <a:ext cx="2565" cy="2567"/>
              </a:xfrm>
              <a:custGeom>
                <a:avLst/>
                <a:gdLst>
                  <a:gd name="T0" fmla="*/ 1691 w 1947"/>
                  <a:gd name="T1" fmla="*/ 1577 h 1949"/>
                  <a:gd name="T2" fmla="*/ 1575 w 1947"/>
                  <a:gd name="T3" fmla="*/ 1693 h 1949"/>
                  <a:gd name="T4" fmla="*/ 648 w 1947"/>
                  <a:gd name="T5" fmla="*/ 1693 h 1949"/>
                  <a:gd name="T6" fmla="*/ 243 w 1947"/>
                  <a:gd name="T7" fmla="*/ 1288 h 1949"/>
                  <a:gd name="T8" fmla="*/ 114 w 1947"/>
                  <a:gd name="T9" fmla="*/ 546 h 1949"/>
                  <a:gd name="T10" fmla="*/ 115 w 1947"/>
                  <a:gd name="T11" fmla="*/ 544 h 1949"/>
                  <a:gd name="T12" fmla="*/ 117 w 1947"/>
                  <a:gd name="T13" fmla="*/ 538 h 1949"/>
                  <a:gd name="T14" fmla="*/ 117 w 1947"/>
                  <a:gd name="T15" fmla="*/ 538 h 1949"/>
                  <a:gd name="T16" fmla="*/ 135 w 1947"/>
                  <a:gd name="T17" fmla="*/ 514 h 1949"/>
                  <a:gd name="T18" fmla="*/ 265 w 1947"/>
                  <a:gd name="T19" fmla="*/ 514 h 1949"/>
                  <a:gd name="T20" fmla="*/ 281 w 1947"/>
                  <a:gd name="T21" fmla="*/ 620 h 1949"/>
                  <a:gd name="T22" fmla="*/ 281 w 1947"/>
                  <a:gd name="T23" fmla="*/ 620 h 1949"/>
                  <a:gd name="T24" fmla="*/ 382 w 1947"/>
                  <a:gd name="T25" fmla="*/ 1172 h 1949"/>
                  <a:gd name="T26" fmla="*/ 764 w 1947"/>
                  <a:gd name="T27" fmla="*/ 1554 h 1949"/>
                  <a:gd name="T28" fmla="*/ 1459 w 1947"/>
                  <a:gd name="T29" fmla="*/ 1554 h 1949"/>
                  <a:gd name="T30" fmla="*/ 1552 w 1947"/>
                  <a:gd name="T31" fmla="*/ 1461 h 1949"/>
                  <a:gd name="T32" fmla="*/ 1552 w 1947"/>
                  <a:gd name="T33" fmla="*/ 766 h 1949"/>
                  <a:gd name="T34" fmla="*/ 1170 w 1947"/>
                  <a:gd name="T35" fmla="*/ 384 h 1949"/>
                  <a:gd name="T36" fmla="*/ 610 w 1947"/>
                  <a:gd name="T37" fmla="*/ 288 h 1949"/>
                  <a:gd name="T38" fmla="*/ 610 w 1947"/>
                  <a:gd name="T39" fmla="*/ 288 h 1949"/>
                  <a:gd name="T40" fmla="*/ 610 w 1947"/>
                  <a:gd name="T41" fmla="*/ 288 h 1949"/>
                  <a:gd name="T42" fmla="*/ 610 w 1947"/>
                  <a:gd name="T43" fmla="*/ 288 h 1949"/>
                  <a:gd name="T44" fmla="*/ 511 w 1947"/>
                  <a:gd name="T45" fmla="*/ 268 h 1949"/>
                  <a:gd name="T46" fmla="*/ 511 w 1947"/>
                  <a:gd name="T47" fmla="*/ 138 h 1949"/>
                  <a:gd name="T48" fmla="*/ 536 w 1947"/>
                  <a:gd name="T49" fmla="*/ 120 h 1949"/>
                  <a:gd name="T50" fmla="*/ 536 w 1947"/>
                  <a:gd name="T51" fmla="*/ 120 h 1949"/>
                  <a:gd name="T52" fmla="*/ 1285 w 1947"/>
                  <a:gd name="T53" fmla="*/ 245 h 1949"/>
                  <a:gd name="T54" fmla="*/ 1691 w 1947"/>
                  <a:gd name="T55" fmla="*/ 650 h 1949"/>
                  <a:gd name="T56" fmla="*/ 1691 w 1947"/>
                  <a:gd name="T57" fmla="*/ 1577 h 1949"/>
                  <a:gd name="T58" fmla="*/ 1691 w 1947"/>
                  <a:gd name="T59" fmla="*/ 1577 h 1949"/>
                  <a:gd name="T60" fmla="*/ 1691 w 1947"/>
                  <a:gd name="T61" fmla="*/ 157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47" h="1949">
                    <a:moveTo>
                      <a:pt x="1691" y="1577"/>
                    </a:moveTo>
                    <a:cubicBezTo>
                      <a:pt x="1575" y="1693"/>
                      <a:pt x="1575" y="1693"/>
                      <a:pt x="1575" y="1693"/>
                    </a:cubicBezTo>
                    <a:cubicBezTo>
                      <a:pt x="1319" y="1949"/>
                      <a:pt x="904" y="1949"/>
                      <a:pt x="648" y="1693"/>
                    </a:cubicBezTo>
                    <a:cubicBezTo>
                      <a:pt x="243" y="1288"/>
                      <a:pt x="243" y="1288"/>
                      <a:pt x="243" y="1288"/>
                    </a:cubicBezTo>
                    <a:cubicBezTo>
                      <a:pt x="42" y="1087"/>
                      <a:pt x="0" y="789"/>
                      <a:pt x="114" y="546"/>
                    </a:cubicBezTo>
                    <a:cubicBezTo>
                      <a:pt x="114" y="546"/>
                      <a:pt x="115" y="545"/>
                      <a:pt x="115" y="544"/>
                    </a:cubicBezTo>
                    <a:cubicBezTo>
                      <a:pt x="116" y="542"/>
                      <a:pt x="117" y="540"/>
                      <a:pt x="117" y="538"/>
                    </a:cubicBezTo>
                    <a:cubicBezTo>
                      <a:pt x="118" y="538"/>
                      <a:pt x="117" y="538"/>
                      <a:pt x="117" y="538"/>
                    </a:cubicBezTo>
                    <a:cubicBezTo>
                      <a:pt x="122" y="530"/>
                      <a:pt x="127" y="522"/>
                      <a:pt x="135" y="514"/>
                    </a:cubicBezTo>
                    <a:cubicBezTo>
                      <a:pt x="170" y="478"/>
                      <a:pt x="229" y="478"/>
                      <a:pt x="265" y="514"/>
                    </a:cubicBezTo>
                    <a:cubicBezTo>
                      <a:pt x="294" y="543"/>
                      <a:pt x="299" y="586"/>
                      <a:pt x="281" y="620"/>
                    </a:cubicBezTo>
                    <a:cubicBezTo>
                      <a:pt x="282" y="620"/>
                      <a:pt x="281" y="620"/>
                      <a:pt x="281" y="620"/>
                    </a:cubicBezTo>
                    <a:cubicBezTo>
                      <a:pt x="199" y="801"/>
                      <a:pt x="233" y="1023"/>
                      <a:pt x="382" y="1172"/>
                    </a:cubicBezTo>
                    <a:cubicBezTo>
                      <a:pt x="764" y="1554"/>
                      <a:pt x="764" y="1554"/>
                      <a:pt x="764" y="1554"/>
                    </a:cubicBezTo>
                    <a:cubicBezTo>
                      <a:pt x="956" y="1746"/>
                      <a:pt x="1267" y="1746"/>
                      <a:pt x="1459" y="1554"/>
                    </a:cubicBezTo>
                    <a:cubicBezTo>
                      <a:pt x="1552" y="1461"/>
                      <a:pt x="1552" y="1461"/>
                      <a:pt x="1552" y="1461"/>
                    </a:cubicBezTo>
                    <a:cubicBezTo>
                      <a:pt x="1744" y="1269"/>
                      <a:pt x="1744" y="958"/>
                      <a:pt x="1552" y="766"/>
                    </a:cubicBezTo>
                    <a:cubicBezTo>
                      <a:pt x="1170" y="384"/>
                      <a:pt x="1170" y="384"/>
                      <a:pt x="1170" y="384"/>
                    </a:cubicBezTo>
                    <a:cubicBezTo>
                      <a:pt x="1018" y="233"/>
                      <a:pt x="793" y="201"/>
                      <a:pt x="610" y="288"/>
                    </a:cubicBezTo>
                    <a:cubicBezTo>
                      <a:pt x="610" y="288"/>
                      <a:pt x="610" y="288"/>
                      <a:pt x="610" y="288"/>
                    </a:cubicBezTo>
                    <a:cubicBezTo>
                      <a:pt x="610" y="288"/>
                      <a:pt x="611" y="287"/>
                      <a:pt x="610" y="288"/>
                    </a:cubicBezTo>
                    <a:cubicBezTo>
                      <a:pt x="610" y="288"/>
                      <a:pt x="610" y="288"/>
                      <a:pt x="610" y="288"/>
                    </a:cubicBezTo>
                    <a:cubicBezTo>
                      <a:pt x="577" y="300"/>
                      <a:pt x="537" y="295"/>
                      <a:pt x="511" y="268"/>
                    </a:cubicBezTo>
                    <a:cubicBezTo>
                      <a:pt x="475" y="232"/>
                      <a:pt x="475" y="174"/>
                      <a:pt x="511" y="138"/>
                    </a:cubicBezTo>
                    <a:cubicBezTo>
                      <a:pt x="518" y="131"/>
                      <a:pt x="527" y="124"/>
                      <a:pt x="536" y="120"/>
                    </a:cubicBezTo>
                    <a:cubicBezTo>
                      <a:pt x="536" y="119"/>
                      <a:pt x="536" y="120"/>
                      <a:pt x="536" y="120"/>
                    </a:cubicBezTo>
                    <a:cubicBezTo>
                      <a:pt x="780" y="0"/>
                      <a:pt x="1083" y="42"/>
                      <a:pt x="1285" y="245"/>
                    </a:cubicBezTo>
                    <a:cubicBezTo>
                      <a:pt x="1691" y="650"/>
                      <a:pt x="1691" y="650"/>
                      <a:pt x="1691" y="650"/>
                    </a:cubicBezTo>
                    <a:cubicBezTo>
                      <a:pt x="1947" y="906"/>
                      <a:pt x="1947" y="1321"/>
                      <a:pt x="1691" y="1577"/>
                    </a:cubicBezTo>
                    <a:close/>
                    <a:moveTo>
                      <a:pt x="1691" y="1577"/>
                    </a:moveTo>
                    <a:cubicBezTo>
                      <a:pt x="1691" y="1577"/>
                      <a:pt x="1691" y="1577"/>
                      <a:pt x="1691" y="1577"/>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8" name="椭圆 57"/>
            <p:cNvSpPr/>
            <p:nvPr>
              <p:custDataLst>
                <p:tags r:id="rId6"/>
              </p:custDataLst>
            </p:nvPr>
          </p:nvSpPr>
          <p:spPr>
            <a:xfrm>
              <a:off x="1055689" y="6405346"/>
              <a:ext cx="317570" cy="31757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custDataLst>
                <p:tags r:id="rId7"/>
              </p:custDataLst>
            </p:nvPr>
          </p:nvSpPr>
          <p:spPr>
            <a:xfrm>
              <a:off x="1506436" y="6405345"/>
              <a:ext cx="317570" cy="31757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custDataLst>
                <p:tags r:id="rId8"/>
              </p:custDataLst>
            </p:nvPr>
          </p:nvSpPr>
          <p:spPr>
            <a:xfrm>
              <a:off x="1946659" y="6405345"/>
              <a:ext cx="317570" cy="31757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Group 10"/>
            <p:cNvGrpSpPr>
              <a:grpSpLocks noChangeAspect="1"/>
            </p:cNvGrpSpPr>
            <p:nvPr/>
          </p:nvGrpSpPr>
          <p:grpSpPr bwMode="auto">
            <a:xfrm>
              <a:off x="1592865" y="6498502"/>
              <a:ext cx="152563" cy="131255"/>
              <a:chOff x="1243" y="-76"/>
              <a:chExt cx="5191" cy="4466"/>
            </a:xfrm>
            <a:solidFill>
              <a:schemeClr val="tx1"/>
            </a:solidFill>
          </p:grpSpPr>
          <p:sp>
            <p:nvSpPr>
              <p:cNvPr id="63" name="Freeform 11"/>
              <p:cNvSpPr>
                <a:spLocks noEditPoints="1"/>
              </p:cNvSpPr>
              <p:nvPr>
                <p:custDataLst>
                  <p:tags r:id="rId9"/>
                </p:custDataLst>
              </p:nvPr>
            </p:nvSpPr>
            <p:spPr bwMode="auto">
              <a:xfrm>
                <a:off x="1243" y="-76"/>
                <a:ext cx="2773" cy="4466"/>
              </a:xfrm>
              <a:custGeom>
                <a:avLst/>
                <a:gdLst>
                  <a:gd name="T0" fmla="*/ 0 w 1714"/>
                  <a:gd name="T1" fmla="*/ 1101 h 2760"/>
                  <a:gd name="T2" fmla="*/ 0 w 1714"/>
                  <a:gd name="T3" fmla="*/ 1660 h 2760"/>
                  <a:gd name="T4" fmla="*/ 204 w 1714"/>
                  <a:gd name="T5" fmla="*/ 1864 h 2760"/>
                  <a:gd name="T6" fmla="*/ 732 w 1714"/>
                  <a:gd name="T7" fmla="*/ 1864 h 2760"/>
                  <a:gd name="T8" fmla="*/ 684 w 1714"/>
                  <a:gd name="T9" fmla="*/ 1844 h 2760"/>
                  <a:gd name="T10" fmla="*/ 1501 w 1714"/>
                  <a:gd name="T11" fmla="*/ 2663 h 2760"/>
                  <a:gd name="T12" fmla="*/ 1714 w 1714"/>
                  <a:gd name="T13" fmla="*/ 2575 h 2760"/>
                  <a:gd name="T14" fmla="*/ 1714 w 1714"/>
                  <a:gd name="T15" fmla="*/ 186 h 2760"/>
                  <a:gd name="T16" fmla="*/ 1501 w 1714"/>
                  <a:gd name="T17" fmla="*/ 97 h 2760"/>
                  <a:gd name="T18" fmla="*/ 684 w 1714"/>
                  <a:gd name="T19" fmla="*/ 916 h 2760"/>
                  <a:gd name="T20" fmla="*/ 732 w 1714"/>
                  <a:gd name="T21" fmla="*/ 896 h 2760"/>
                  <a:gd name="T22" fmla="*/ 204 w 1714"/>
                  <a:gd name="T23" fmla="*/ 896 h 2760"/>
                  <a:gd name="T24" fmla="*/ 0 w 1714"/>
                  <a:gd name="T25" fmla="*/ 1101 h 2760"/>
                  <a:gd name="T26" fmla="*/ 732 w 1714"/>
                  <a:gd name="T27" fmla="*/ 1032 h 2760"/>
                  <a:gd name="T28" fmla="*/ 761 w 1714"/>
                  <a:gd name="T29" fmla="*/ 1032 h 2760"/>
                  <a:gd name="T30" fmla="*/ 781 w 1714"/>
                  <a:gd name="T31" fmla="*/ 1012 h 2760"/>
                  <a:gd name="T32" fmla="*/ 1598 w 1714"/>
                  <a:gd name="T33" fmla="*/ 193 h 2760"/>
                  <a:gd name="T34" fmla="*/ 1613 w 1714"/>
                  <a:gd name="T35" fmla="*/ 182 h 2760"/>
                  <a:gd name="T36" fmla="*/ 1591 w 1714"/>
                  <a:gd name="T37" fmla="*/ 180 h 2760"/>
                  <a:gd name="T38" fmla="*/ 1575 w 1714"/>
                  <a:gd name="T39" fmla="*/ 166 h 2760"/>
                  <a:gd name="T40" fmla="*/ 1578 w 1714"/>
                  <a:gd name="T41" fmla="*/ 186 h 2760"/>
                  <a:gd name="T42" fmla="*/ 1578 w 1714"/>
                  <a:gd name="T43" fmla="*/ 2575 h 2760"/>
                  <a:gd name="T44" fmla="*/ 1575 w 1714"/>
                  <a:gd name="T45" fmla="*/ 2594 h 2760"/>
                  <a:gd name="T46" fmla="*/ 1591 w 1714"/>
                  <a:gd name="T47" fmla="*/ 2580 h 2760"/>
                  <a:gd name="T48" fmla="*/ 1613 w 1714"/>
                  <a:gd name="T49" fmla="*/ 2579 h 2760"/>
                  <a:gd name="T50" fmla="*/ 1598 w 1714"/>
                  <a:gd name="T51" fmla="*/ 2567 h 2760"/>
                  <a:gd name="T52" fmla="*/ 781 w 1714"/>
                  <a:gd name="T53" fmla="*/ 1748 h 2760"/>
                  <a:gd name="T54" fmla="*/ 761 w 1714"/>
                  <a:gd name="T55" fmla="*/ 1728 h 2760"/>
                  <a:gd name="T56" fmla="*/ 204 w 1714"/>
                  <a:gd name="T57" fmla="*/ 1728 h 2760"/>
                  <a:gd name="T58" fmla="*/ 137 w 1714"/>
                  <a:gd name="T59" fmla="*/ 1660 h 2760"/>
                  <a:gd name="T60" fmla="*/ 137 w 1714"/>
                  <a:gd name="T61" fmla="*/ 1101 h 2760"/>
                  <a:gd name="T62" fmla="*/ 204 w 1714"/>
                  <a:gd name="T63" fmla="*/ 1032 h 2760"/>
                  <a:gd name="T64" fmla="*/ 732 w 1714"/>
                  <a:gd name="T65" fmla="*/ 1032 h 2760"/>
                  <a:gd name="T66" fmla="*/ 732 w 1714"/>
                  <a:gd name="T67" fmla="*/ 1032 h 2760"/>
                  <a:gd name="T68" fmla="*/ 732 w 1714"/>
                  <a:gd name="T69" fmla="*/ 1032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4" h="2760">
                    <a:moveTo>
                      <a:pt x="0" y="1101"/>
                    </a:moveTo>
                    <a:cubicBezTo>
                      <a:pt x="0" y="1660"/>
                      <a:pt x="0" y="1660"/>
                      <a:pt x="0" y="1660"/>
                    </a:cubicBezTo>
                    <a:cubicBezTo>
                      <a:pt x="0" y="1773"/>
                      <a:pt x="92" y="1864"/>
                      <a:pt x="204" y="1864"/>
                    </a:cubicBezTo>
                    <a:cubicBezTo>
                      <a:pt x="732" y="1864"/>
                      <a:pt x="732" y="1864"/>
                      <a:pt x="732" y="1864"/>
                    </a:cubicBezTo>
                    <a:cubicBezTo>
                      <a:pt x="684" y="1844"/>
                      <a:pt x="684" y="1844"/>
                      <a:pt x="684" y="1844"/>
                    </a:cubicBezTo>
                    <a:cubicBezTo>
                      <a:pt x="1501" y="2663"/>
                      <a:pt x="1501" y="2663"/>
                      <a:pt x="1501" y="2663"/>
                    </a:cubicBezTo>
                    <a:cubicBezTo>
                      <a:pt x="1598" y="2760"/>
                      <a:pt x="1714" y="2711"/>
                      <a:pt x="1714" y="2575"/>
                    </a:cubicBezTo>
                    <a:cubicBezTo>
                      <a:pt x="1714" y="186"/>
                      <a:pt x="1714" y="186"/>
                      <a:pt x="1714" y="186"/>
                    </a:cubicBezTo>
                    <a:cubicBezTo>
                      <a:pt x="1714" y="50"/>
                      <a:pt x="1598" y="0"/>
                      <a:pt x="1501" y="97"/>
                    </a:cubicBezTo>
                    <a:cubicBezTo>
                      <a:pt x="684" y="916"/>
                      <a:pt x="684" y="916"/>
                      <a:pt x="684" y="916"/>
                    </a:cubicBezTo>
                    <a:cubicBezTo>
                      <a:pt x="732" y="896"/>
                      <a:pt x="732" y="896"/>
                      <a:pt x="732" y="896"/>
                    </a:cubicBezTo>
                    <a:cubicBezTo>
                      <a:pt x="204" y="896"/>
                      <a:pt x="204" y="896"/>
                      <a:pt x="204" y="896"/>
                    </a:cubicBezTo>
                    <a:cubicBezTo>
                      <a:pt x="91" y="896"/>
                      <a:pt x="0" y="988"/>
                      <a:pt x="0" y="1101"/>
                    </a:cubicBezTo>
                    <a:close/>
                    <a:moveTo>
                      <a:pt x="732" y="1032"/>
                    </a:moveTo>
                    <a:cubicBezTo>
                      <a:pt x="761" y="1032"/>
                      <a:pt x="761" y="1032"/>
                      <a:pt x="761" y="1032"/>
                    </a:cubicBezTo>
                    <a:cubicBezTo>
                      <a:pt x="781" y="1012"/>
                      <a:pt x="781" y="1012"/>
                      <a:pt x="781" y="1012"/>
                    </a:cubicBezTo>
                    <a:cubicBezTo>
                      <a:pt x="1598" y="193"/>
                      <a:pt x="1598" y="193"/>
                      <a:pt x="1598" y="193"/>
                    </a:cubicBezTo>
                    <a:cubicBezTo>
                      <a:pt x="1605" y="186"/>
                      <a:pt x="1610" y="183"/>
                      <a:pt x="1613" y="182"/>
                    </a:cubicBezTo>
                    <a:cubicBezTo>
                      <a:pt x="1608" y="184"/>
                      <a:pt x="1600" y="184"/>
                      <a:pt x="1591" y="180"/>
                    </a:cubicBezTo>
                    <a:cubicBezTo>
                      <a:pt x="1582" y="176"/>
                      <a:pt x="1577" y="170"/>
                      <a:pt x="1575" y="166"/>
                    </a:cubicBezTo>
                    <a:cubicBezTo>
                      <a:pt x="1576" y="169"/>
                      <a:pt x="1578" y="176"/>
                      <a:pt x="1578" y="186"/>
                    </a:cubicBezTo>
                    <a:cubicBezTo>
                      <a:pt x="1578" y="2575"/>
                      <a:pt x="1578" y="2575"/>
                      <a:pt x="1578" y="2575"/>
                    </a:cubicBezTo>
                    <a:cubicBezTo>
                      <a:pt x="1578" y="2585"/>
                      <a:pt x="1576" y="2592"/>
                      <a:pt x="1575" y="2594"/>
                    </a:cubicBezTo>
                    <a:cubicBezTo>
                      <a:pt x="1577" y="2590"/>
                      <a:pt x="1582" y="2584"/>
                      <a:pt x="1591" y="2580"/>
                    </a:cubicBezTo>
                    <a:cubicBezTo>
                      <a:pt x="1601" y="2577"/>
                      <a:pt x="1608" y="2577"/>
                      <a:pt x="1613" y="2579"/>
                    </a:cubicBezTo>
                    <a:cubicBezTo>
                      <a:pt x="1610" y="2578"/>
                      <a:pt x="1605" y="2574"/>
                      <a:pt x="1598" y="2567"/>
                    </a:cubicBezTo>
                    <a:cubicBezTo>
                      <a:pt x="781" y="1748"/>
                      <a:pt x="781" y="1748"/>
                      <a:pt x="781" y="1748"/>
                    </a:cubicBezTo>
                    <a:cubicBezTo>
                      <a:pt x="761" y="1728"/>
                      <a:pt x="761" y="1728"/>
                      <a:pt x="761" y="1728"/>
                    </a:cubicBezTo>
                    <a:cubicBezTo>
                      <a:pt x="204" y="1728"/>
                      <a:pt x="204" y="1728"/>
                      <a:pt x="204" y="1728"/>
                    </a:cubicBezTo>
                    <a:cubicBezTo>
                      <a:pt x="167" y="1728"/>
                      <a:pt x="137" y="1697"/>
                      <a:pt x="137" y="1660"/>
                    </a:cubicBezTo>
                    <a:cubicBezTo>
                      <a:pt x="137" y="1101"/>
                      <a:pt x="137" y="1101"/>
                      <a:pt x="137" y="1101"/>
                    </a:cubicBezTo>
                    <a:cubicBezTo>
                      <a:pt x="137" y="1063"/>
                      <a:pt x="167" y="1032"/>
                      <a:pt x="204" y="1032"/>
                    </a:cubicBezTo>
                    <a:lnTo>
                      <a:pt x="732" y="1032"/>
                    </a:lnTo>
                    <a:close/>
                    <a:moveTo>
                      <a:pt x="732" y="1032"/>
                    </a:moveTo>
                    <a:cubicBezTo>
                      <a:pt x="732" y="1032"/>
                      <a:pt x="732" y="1032"/>
                      <a:pt x="732" y="1032"/>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2"/>
              <p:cNvSpPr>
                <a:spLocks noEditPoints="1"/>
              </p:cNvSpPr>
              <p:nvPr>
                <p:custDataLst>
                  <p:tags r:id="rId10"/>
                </p:custDataLst>
              </p:nvPr>
            </p:nvSpPr>
            <p:spPr bwMode="auto">
              <a:xfrm>
                <a:off x="4333" y="1105"/>
                <a:ext cx="1160" cy="2239"/>
              </a:xfrm>
              <a:custGeom>
                <a:avLst/>
                <a:gdLst>
                  <a:gd name="T0" fmla="*/ 717 w 717"/>
                  <a:gd name="T1" fmla="*/ 692 h 1384"/>
                  <a:gd name="T2" fmla="*/ 68 w 717"/>
                  <a:gd name="T3" fmla="*/ 0 h 1384"/>
                  <a:gd name="T4" fmla="*/ 0 w 717"/>
                  <a:gd name="T5" fmla="*/ 68 h 1384"/>
                  <a:gd name="T6" fmla="*/ 68 w 717"/>
                  <a:gd name="T7" fmla="*/ 136 h 1384"/>
                  <a:gd name="T8" fmla="*/ 581 w 717"/>
                  <a:gd name="T9" fmla="*/ 692 h 1384"/>
                  <a:gd name="T10" fmla="*/ 68 w 717"/>
                  <a:gd name="T11" fmla="*/ 1248 h 1384"/>
                  <a:gd name="T12" fmla="*/ 0 w 717"/>
                  <a:gd name="T13" fmla="*/ 1316 h 1384"/>
                  <a:gd name="T14" fmla="*/ 68 w 717"/>
                  <a:gd name="T15" fmla="*/ 1384 h 1384"/>
                  <a:gd name="T16" fmla="*/ 717 w 717"/>
                  <a:gd name="T17" fmla="*/ 692 h 1384"/>
                  <a:gd name="T18" fmla="*/ 717 w 717"/>
                  <a:gd name="T19" fmla="*/ 692 h 1384"/>
                  <a:gd name="T20" fmla="*/ 717 w 717"/>
                  <a:gd name="T21" fmla="*/ 692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7" h="1384">
                    <a:moveTo>
                      <a:pt x="717" y="692"/>
                    </a:moveTo>
                    <a:cubicBezTo>
                      <a:pt x="717" y="310"/>
                      <a:pt x="428" y="0"/>
                      <a:pt x="68" y="0"/>
                    </a:cubicBezTo>
                    <a:cubicBezTo>
                      <a:pt x="30" y="0"/>
                      <a:pt x="0" y="30"/>
                      <a:pt x="0" y="68"/>
                    </a:cubicBezTo>
                    <a:cubicBezTo>
                      <a:pt x="0" y="105"/>
                      <a:pt x="30" y="136"/>
                      <a:pt x="68" y="136"/>
                    </a:cubicBezTo>
                    <a:cubicBezTo>
                      <a:pt x="350" y="136"/>
                      <a:pt x="581" y="384"/>
                      <a:pt x="581" y="692"/>
                    </a:cubicBezTo>
                    <a:cubicBezTo>
                      <a:pt x="581" y="1000"/>
                      <a:pt x="350" y="1248"/>
                      <a:pt x="68" y="1248"/>
                    </a:cubicBezTo>
                    <a:cubicBezTo>
                      <a:pt x="30" y="1248"/>
                      <a:pt x="0" y="1278"/>
                      <a:pt x="0" y="1316"/>
                    </a:cubicBezTo>
                    <a:cubicBezTo>
                      <a:pt x="0" y="1353"/>
                      <a:pt x="30" y="1384"/>
                      <a:pt x="68" y="1384"/>
                    </a:cubicBezTo>
                    <a:cubicBezTo>
                      <a:pt x="428" y="1384"/>
                      <a:pt x="717" y="1073"/>
                      <a:pt x="717" y="692"/>
                    </a:cubicBezTo>
                    <a:close/>
                    <a:moveTo>
                      <a:pt x="717" y="692"/>
                    </a:moveTo>
                    <a:cubicBezTo>
                      <a:pt x="717" y="692"/>
                      <a:pt x="717" y="692"/>
                      <a:pt x="717" y="692"/>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3"/>
              <p:cNvSpPr>
                <a:spLocks noEditPoints="1"/>
              </p:cNvSpPr>
              <p:nvPr>
                <p:custDataLst>
                  <p:tags r:id="rId11"/>
                </p:custDataLst>
              </p:nvPr>
            </p:nvSpPr>
            <p:spPr bwMode="auto">
              <a:xfrm>
                <a:off x="4988" y="282"/>
                <a:ext cx="1446" cy="3752"/>
              </a:xfrm>
              <a:custGeom>
                <a:avLst/>
                <a:gdLst>
                  <a:gd name="T0" fmla="*/ 894 w 894"/>
                  <a:gd name="T1" fmla="*/ 1174 h 2319"/>
                  <a:gd name="T2" fmla="*/ 105 w 894"/>
                  <a:gd name="T3" fmla="*/ 15 h 2319"/>
                  <a:gd name="T4" fmla="*/ 15 w 894"/>
                  <a:gd name="T5" fmla="*/ 50 h 2319"/>
                  <a:gd name="T6" fmla="*/ 51 w 894"/>
                  <a:gd name="T7" fmla="*/ 140 h 2319"/>
                  <a:gd name="T8" fmla="*/ 757 w 894"/>
                  <a:gd name="T9" fmla="*/ 1174 h 2319"/>
                  <a:gd name="T10" fmla="*/ 111 w 894"/>
                  <a:gd name="T11" fmla="*/ 2180 h 2319"/>
                  <a:gd name="T12" fmla="*/ 81 w 894"/>
                  <a:gd name="T13" fmla="*/ 2271 h 2319"/>
                  <a:gd name="T14" fmla="*/ 172 w 894"/>
                  <a:gd name="T15" fmla="*/ 2302 h 2319"/>
                  <a:gd name="T16" fmla="*/ 894 w 894"/>
                  <a:gd name="T17" fmla="*/ 1174 h 2319"/>
                  <a:gd name="T18" fmla="*/ 894 w 894"/>
                  <a:gd name="T19" fmla="*/ 1174 h 2319"/>
                  <a:gd name="T20" fmla="*/ 894 w 894"/>
                  <a:gd name="T21" fmla="*/ 1174 h 2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4" h="2319">
                    <a:moveTo>
                      <a:pt x="894" y="1174"/>
                    </a:moveTo>
                    <a:cubicBezTo>
                      <a:pt x="894" y="670"/>
                      <a:pt x="581" y="221"/>
                      <a:pt x="105" y="15"/>
                    </a:cubicBezTo>
                    <a:cubicBezTo>
                      <a:pt x="71" y="0"/>
                      <a:pt x="30" y="16"/>
                      <a:pt x="15" y="50"/>
                    </a:cubicBezTo>
                    <a:cubicBezTo>
                      <a:pt x="0" y="85"/>
                      <a:pt x="16" y="125"/>
                      <a:pt x="51" y="140"/>
                    </a:cubicBezTo>
                    <a:cubicBezTo>
                      <a:pt x="478" y="325"/>
                      <a:pt x="757" y="726"/>
                      <a:pt x="757" y="1174"/>
                    </a:cubicBezTo>
                    <a:cubicBezTo>
                      <a:pt x="757" y="1599"/>
                      <a:pt x="506" y="1983"/>
                      <a:pt x="111" y="2180"/>
                    </a:cubicBezTo>
                    <a:cubicBezTo>
                      <a:pt x="78" y="2196"/>
                      <a:pt x="64" y="2237"/>
                      <a:pt x="81" y="2271"/>
                    </a:cubicBezTo>
                    <a:cubicBezTo>
                      <a:pt x="97" y="2305"/>
                      <a:pt x="138" y="2319"/>
                      <a:pt x="172" y="2302"/>
                    </a:cubicBezTo>
                    <a:cubicBezTo>
                      <a:pt x="612" y="2083"/>
                      <a:pt x="894" y="1652"/>
                      <a:pt x="894" y="1174"/>
                    </a:cubicBezTo>
                    <a:close/>
                    <a:moveTo>
                      <a:pt x="894" y="1174"/>
                    </a:moveTo>
                    <a:cubicBezTo>
                      <a:pt x="894" y="1174"/>
                      <a:pt x="894" y="1174"/>
                      <a:pt x="894" y="1174"/>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62" name="图形 61"/>
            <p:cNvPicPr>
              <a:picLocks noChangeAspect="1"/>
            </p:cNvPicPr>
            <p:nvPr>
              <p:custDataLst>
                <p:tags r:id="rId12"/>
              </p:custDataLst>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026912" y="6485605"/>
              <a:ext cx="166973" cy="166973"/>
            </a:xfrm>
            <a:prstGeom prst="rect">
              <a:avLst/>
            </a:prstGeom>
          </p:spPr>
        </p:pic>
      </p:grpSp>
      <p:grpSp>
        <p:nvGrpSpPr>
          <p:cNvPr id="24" name="组合 23"/>
          <p:cNvGrpSpPr/>
          <p:nvPr userDrawn="1">
            <p:custDataLst>
              <p:tags r:id="rId15"/>
            </p:custDataLst>
          </p:nvPr>
        </p:nvGrpSpPr>
        <p:grpSpPr>
          <a:xfrm>
            <a:off x="6626648" y="258876"/>
            <a:ext cx="5565352" cy="6613187"/>
            <a:chOff x="6626648" y="258876"/>
            <a:chExt cx="5565352" cy="6613187"/>
          </a:xfrm>
        </p:grpSpPr>
        <p:sp>
          <p:nvSpPr>
            <p:cNvPr id="25" name="任意多边形 31"/>
            <p:cNvSpPr/>
            <p:nvPr>
              <p:custDataLst>
                <p:tags r:id="rId16"/>
              </p:custDataLst>
            </p:nvPr>
          </p:nvSpPr>
          <p:spPr>
            <a:xfrm rot="2133799">
              <a:off x="7065130" y="2257661"/>
              <a:ext cx="3245759" cy="4032558"/>
            </a:xfrm>
            <a:custGeom>
              <a:avLst/>
              <a:gdLst>
                <a:gd name="connsiteX0" fmla="*/ 1033066 w 2727236"/>
                <a:gd name="connsiteY0" fmla="*/ 0 h 3388340"/>
                <a:gd name="connsiteX1" fmla="*/ 2727236 w 2727236"/>
                <a:gd name="connsiteY1" fmla="*/ 1694170 h 3388340"/>
                <a:gd name="connsiteX2" fmla="*/ 1033066 w 2727236"/>
                <a:gd name="connsiteY2" fmla="*/ 3388340 h 3388340"/>
                <a:gd name="connsiteX3" fmla="*/ 859847 w 2727236"/>
                <a:gd name="connsiteY3" fmla="*/ 3379593 h 3388340"/>
                <a:gd name="connsiteX4" fmla="*/ 720463 w 2727236"/>
                <a:gd name="connsiteY4" fmla="*/ 3358321 h 3388340"/>
                <a:gd name="connsiteX5" fmla="*/ 715517 w 2727236"/>
                <a:gd name="connsiteY5" fmla="*/ 3352486 h 3388340"/>
                <a:gd name="connsiteX6" fmla="*/ 0 w 2727236"/>
                <a:gd name="connsiteY6" fmla="*/ 1215436 h 3388340"/>
                <a:gd name="connsiteX7" fmla="*/ 118868 w 2727236"/>
                <a:gd name="connsiteY7" fmla="*/ 295690 h 3388340"/>
                <a:gd name="connsiteX8" fmla="*/ 128541 w 2727236"/>
                <a:gd name="connsiteY8" fmla="*/ 263396 h 3388340"/>
                <a:gd name="connsiteX9" fmla="*/ 225524 w 2727236"/>
                <a:gd name="connsiteY9" fmla="*/ 204477 h 3388340"/>
                <a:gd name="connsiteX10" fmla="*/ 1033066 w 2727236"/>
                <a:gd name="connsiteY10" fmla="*/ 0 h 338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7236" h="3388340">
                  <a:moveTo>
                    <a:pt x="1033066" y="0"/>
                  </a:moveTo>
                  <a:cubicBezTo>
                    <a:pt x="1968730" y="0"/>
                    <a:pt x="2727236" y="758506"/>
                    <a:pt x="2727236" y="1694170"/>
                  </a:cubicBezTo>
                  <a:cubicBezTo>
                    <a:pt x="2727236" y="2629834"/>
                    <a:pt x="1968730" y="3388340"/>
                    <a:pt x="1033066" y="3388340"/>
                  </a:cubicBezTo>
                  <a:cubicBezTo>
                    <a:pt x="974587" y="3388340"/>
                    <a:pt x="916800" y="3385377"/>
                    <a:pt x="859847" y="3379593"/>
                  </a:cubicBezTo>
                  <a:lnTo>
                    <a:pt x="720463" y="3358321"/>
                  </a:lnTo>
                  <a:lnTo>
                    <a:pt x="715517" y="3352486"/>
                  </a:lnTo>
                  <a:cubicBezTo>
                    <a:pt x="268519" y="2771740"/>
                    <a:pt x="0" y="2027210"/>
                    <a:pt x="0" y="1215436"/>
                  </a:cubicBezTo>
                  <a:cubicBezTo>
                    <a:pt x="0" y="896524"/>
                    <a:pt x="41442" y="587991"/>
                    <a:pt x="118868" y="295690"/>
                  </a:cubicBezTo>
                  <a:lnTo>
                    <a:pt x="128541" y="263396"/>
                  </a:lnTo>
                  <a:lnTo>
                    <a:pt x="225524" y="204477"/>
                  </a:lnTo>
                  <a:cubicBezTo>
                    <a:pt x="465577" y="74073"/>
                    <a:pt x="740671" y="0"/>
                    <a:pt x="1033066" y="0"/>
                  </a:cubicBezTo>
                  <a:close/>
                </a:path>
              </a:pathLst>
            </a:custGeom>
            <a:gradFill>
              <a:gsLst>
                <a:gs pos="0">
                  <a:srgbClr val="C1DAFB"/>
                </a:gs>
                <a:gs pos="100000">
                  <a:srgbClr val="92BBF2">
                    <a:alpha val="12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6626648" y="258876"/>
              <a:ext cx="5565352" cy="6613187"/>
              <a:chOff x="6626648" y="258876"/>
              <a:chExt cx="5565352" cy="6613187"/>
            </a:xfrm>
          </p:grpSpPr>
          <p:sp>
            <p:nvSpPr>
              <p:cNvPr id="27" name="任意多边形 36"/>
              <p:cNvSpPr/>
              <p:nvPr>
                <p:custDataLst>
                  <p:tags r:id="rId17"/>
                </p:custDataLst>
              </p:nvPr>
            </p:nvSpPr>
            <p:spPr>
              <a:xfrm>
                <a:off x="6626648" y="258876"/>
                <a:ext cx="5563722" cy="6613187"/>
              </a:xfrm>
              <a:custGeom>
                <a:avLst/>
                <a:gdLst>
                  <a:gd name="connsiteX0" fmla="*/ 4749043 w 5299905"/>
                  <a:gd name="connsiteY0" fmla="*/ 0 h 6299607"/>
                  <a:gd name="connsiteX1" fmla="*/ 5234605 w 5299905"/>
                  <a:gd name="connsiteY1" fmla="*/ 24519 h 6299607"/>
                  <a:gd name="connsiteX2" fmla="*/ 5299905 w 5299905"/>
                  <a:gd name="connsiteY2" fmla="*/ 32817 h 6299607"/>
                  <a:gd name="connsiteX3" fmla="*/ 5299905 w 5299905"/>
                  <a:gd name="connsiteY3" fmla="*/ 6299607 h 6299607"/>
                  <a:gd name="connsiteX4" fmla="*/ 260318 w 5299905"/>
                  <a:gd name="connsiteY4" fmla="*/ 6299607 h 6299607"/>
                  <a:gd name="connsiteX5" fmla="*/ 213508 w 5299905"/>
                  <a:gd name="connsiteY5" fmla="*/ 6161263 h 6299607"/>
                  <a:gd name="connsiteX6" fmla="*/ 0 w 5299905"/>
                  <a:gd name="connsiteY6" fmla="*/ 4749043 h 6299607"/>
                  <a:gd name="connsiteX7" fmla="*/ 4749043 w 5299905"/>
                  <a:gd name="connsiteY7" fmla="*/ 0 h 629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905" h="6299607">
                    <a:moveTo>
                      <a:pt x="4749043" y="0"/>
                    </a:moveTo>
                    <a:cubicBezTo>
                      <a:pt x="4912969" y="0"/>
                      <a:pt x="5074956" y="8306"/>
                      <a:pt x="5234605" y="24519"/>
                    </a:cubicBezTo>
                    <a:lnTo>
                      <a:pt x="5299905" y="32817"/>
                    </a:lnTo>
                    <a:lnTo>
                      <a:pt x="5299905" y="6299607"/>
                    </a:lnTo>
                    <a:lnTo>
                      <a:pt x="260318" y="6299607"/>
                    </a:lnTo>
                    <a:lnTo>
                      <a:pt x="213508" y="6161263"/>
                    </a:lnTo>
                    <a:cubicBezTo>
                      <a:pt x="74750" y="5715144"/>
                      <a:pt x="0" y="5240823"/>
                      <a:pt x="0" y="4749043"/>
                    </a:cubicBezTo>
                    <a:cubicBezTo>
                      <a:pt x="0" y="2126219"/>
                      <a:pt x="2126219" y="0"/>
                      <a:pt x="4749043"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30"/>
              <p:cNvSpPr/>
              <p:nvPr>
                <p:custDataLst>
                  <p:tags r:id="rId18"/>
                </p:custDataLst>
              </p:nvPr>
            </p:nvSpPr>
            <p:spPr>
              <a:xfrm>
                <a:off x="6892095" y="558393"/>
                <a:ext cx="5299905" cy="6299607"/>
              </a:xfrm>
              <a:custGeom>
                <a:avLst/>
                <a:gdLst>
                  <a:gd name="connsiteX0" fmla="*/ 4749043 w 5299905"/>
                  <a:gd name="connsiteY0" fmla="*/ 0 h 6299607"/>
                  <a:gd name="connsiteX1" fmla="*/ 5234605 w 5299905"/>
                  <a:gd name="connsiteY1" fmla="*/ 24519 h 6299607"/>
                  <a:gd name="connsiteX2" fmla="*/ 5299905 w 5299905"/>
                  <a:gd name="connsiteY2" fmla="*/ 32817 h 6299607"/>
                  <a:gd name="connsiteX3" fmla="*/ 5299905 w 5299905"/>
                  <a:gd name="connsiteY3" fmla="*/ 6299607 h 6299607"/>
                  <a:gd name="connsiteX4" fmla="*/ 260318 w 5299905"/>
                  <a:gd name="connsiteY4" fmla="*/ 6299607 h 6299607"/>
                  <a:gd name="connsiteX5" fmla="*/ 213508 w 5299905"/>
                  <a:gd name="connsiteY5" fmla="*/ 6161263 h 6299607"/>
                  <a:gd name="connsiteX6" fmla="*/ 0 w 5299905"/>
                  <a:gd name="connsiteY6" fmla="*/ 4749043 h 6299607"/>
                  <a:gd name="connsiteX7" fmla="*/ 4749043 w 5299905"/>
                  <a:gd name="connsiteY7" fmla="*/ 0 h 629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905" h="6299607">
                    <a:moveTo>
                      <a:pt x="4749043" y="0"/>
                    </a:moveTo>
                    <a:cubicBezTo>
                      <a:pt x="4912969" y="0"/>
                      <a:pt x="5074956" y="8306"/>
                      <a:pt x="5234605" y="24519"/>
                    </a:cubicBezTo>
                    <a:lnTo>
                      <a:pt x="5299905" y="32817"/>
                    </a:lnTo>
                    <a:lnTo>
                      <a:pt x="5299905" y="6299607"/>
                    </a:lnTo>
                    <a:lnTo>
                      <a:pt x="260318" y="6299607"/>
                    </a:lnTo>
                    <a:lnTo>
                      <a:pt x="213508" y="6161263"/>
                    </a:lnTo>
                    <a:cubicBezTo>
                      <a:pt x="74750" y="5715144"/>
                      <a:pt x="0" y="5240823"/>
                      <a:pt x="0" y="4749043"/>
                    </a:cubicBezTo>
                    <a:cubicBezTo>
                      <a:pt x="0" y="2126219"/>
                      <a:pt x="2126219" y="0"/>
                      <a:pt x="4749043" y="0"/>
                    </a:cubicBezTo>
                    <a:close/>
                  </a:path>
                </a:pathLst>
              </a:custGeom>
              <a:gradFill>
                <a:gsLst>
                  <a:gs pos="0">
                    <a:schemeClr val="accent1">
                      <a:alpha val="36000"/>
                    </a:schemeClr>
                  </a:gs>
                  <a:gs pos="83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9" name="椭圆 28"/>
              <p:cNvSpPr/>
              <p:nvPr>
                <p:custDataLst>
                  <p:tags r:id="rId19"/>
                </p:custDataLst>
              </p:nvPr>
            </p:nvSpPr>
            <p:spPr>
              <a:xfrm>
                <a:off x="10410825" y="5583237"/>
                <a:ext cx="725488" cy="725488"/>
              </a:xfrm>
              <a:prstGeom prst="ellipse">
                <a:avLst/>
              </a:prstGeom>
              <a:gradFill>
                <a:gsLst>
                  <a:gs pos="0">
                    <a:schemeClr val="accent1">
                      <a:lumMod val="60000"/>
                      <a:lumOff val="40000"/>
                    </a:schemeClr>
                  </a:gs>
                  <a:gs pos="100000">
                    <a:schemeClr val="accent1">
                      <a:alpha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 name="日期占位符 3"/>
          <p:cNvSpPr>
            <a:spLocks noGrp="1"/>
          </p:cNvSpPr>
          <p:nvPr>
            <p:ph type="dt" sz="half" idx="10"/>
            <p:custDataLst>
              <p:tags r:id="rId20"/>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21"/>
            </p:custDataLst>
          </p:nvPr>
        </p:nvSpPr>
        <p:spPr/>
        <p:txBody>
          <a:bodyPr/>
          <a:lstStyle/>
          <a:p>
            <a:endParaRPr lang="zh-CN" altLang="en-US"/>
          </a:p>
        </p:txBody>
      </p:sp>
      <p:sp>
        <p:nvSpPr>
          <p:cNvPr id="6" name="灯片编号占位符 5"/>
          <p:cNvSpPr>
            <a:spLocks noGrp="1"/>
          </p:cNvSpPr>
          <p:nvPr>
            <p:ph type="sldNum" sz="quarter" idx="12"/>
            <p:custDataLst>
              <p:tags r:id="rId22"/>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23"/>
            </p:custDataLst>
          </p:nvPr>
        </p:nvSpPr>
        <p:spPr>
          <a:xfrm>
            <a:off x="700210" y="2575123"/>
            <a:ext cx="6191885" cy="990346"/>
          </a:xfrm>
        </p:spPr>
        <p:txBody>
          <a:bodyPr lIns="90000" tIns="46800" rIns="90000" bIns="0" anchor="b" anchorCtr="0">
            <a:normAutofit/>
          </a:bodyPr>
          <a:lstStyle>
            <a:lvl1pPr>
              <a:defRPr sz="5400" b="0" u="none" strike="noStrike" kern="1200" cap="all" spc="300" normalizeH="0" baseline="0">
                <a:solidFill>
                  <a:schemeClr val="accent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24"/>
            </p:custDataLst>
          </p:nvPr>
        </p:nvSpPr>
        <p:spPr>
          <a:xfrm>
            <a:off x="723492" y="3655982"/>
            <a:ext cx="6191885" cy="1135364"/>
          </a:xfrm>
        </p:spPr>
        <p:txBody>
          <a:bodyPr lIns="90000" tIns="0" rIns="90000" bIns="46800">
            <a:normAutofit/>
          </a:bodyPr>
          <a:lstStyle>
            <a:lvl1pPr marL="0" indent="0" eaLnBrk="1" fontAlgn="auto" latinLnBrk="0" hangingPunct="1">
              <a:buNone/>
              <a:defRPr kumimoji="0" lang="zh-CN" altLang="en-US" sz="2000" b="0" i="0" u="none" strike="noStrike" kern="1200" cap="all" spc="150" normalizeH="0" baseline="0" noProof="1">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1194580" y="0"/>
            <a:ext cx="997420" cy="864864"/>
            <a:chOff x="10680230" y="2861016"/>
            <a:chExt cx="1444222" cy="1252286"/>
          </a:xfrm>
        </p:grpSpPr>
        <p:sp>
          <p:nvSpPr>
            <p:cNvPr id="9" name="椭圆 8"/>
            <p:cNvSpPr/>
            <p:nvPr userDrawn="1">
              <p:custDataLst>
                <p:tags r:id="rId3"/>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custDataLst>
                <p:tags r:id="rId4"/>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6"/>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7"/>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p:txBody>
          <a:bodyPr/>
          <a:lstStyle/>
          <a:p>
            <a:endParaRPr lang="zh-CN" altLang="en-US"/>
          </a:p>
        </p:txBody>
      </p:sp>
      <p:sp>
        <p:nvSpPr>
          <p:cNvPr id="7" name="灯片编号占位符 6"/>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11194580" y="0"/>
            <a:ext cx="997420" cy="864864"/>
            <a:chOff x="10680230" y="2861016"/>
            <a:chExt cx="1444222" cy="1252286"/>
          </a:xfrm>
        </p:grpSpPr>
        <p:sp>
          <p:nvSpPr>
            <p:cNvPr id="11" name="椭圆 10"/>
            <p:cNvSpPr/>
            <p:nvPr userDrawn="1">
              <p:custDataLst>
                <p:tags r:id="rId3"/>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4"/>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6"/>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7"/>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8"/>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9"/>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p:txBody>
          <a:bodyPr/>
          <a:lstStyle/>
          <a:p>
            <a:endParaRPr lang="zh-CN" altLang="en-US"/>
          </a:p>
        </p:txBody>
      </p:sp>
      <p:sp>
        <p:nvSpPr>
          <p:cNvPr id="9" name="灯片编号占位符 8"/>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3487805" y="0"/>
            <a:ext cx="8704195" cy="6858001"/>
            <a:chOff x="3487805" y="0"/>
            <a:chExt cx="8704195" cy="6858001"/>
          </a:xfrm>
        </p:grpSpPr>
        <p:sp>
          <p:nvSpPr>
            <p:cNvPr id="7" name="任意多边形 3"/>
            <p:cNvSpPr/>
            <p:nvPr>
              <p:custDataLst>
                <p:tags r:id="rId3"/>
              </p:custDataLst>
            </p:nvPr>
          </p:nvSpPr>
          <p:spPr>
            <a:xfrm rot="16200000">
              <a:off x="1639474" y="1848332"/>
              <a:ext cx="6858000" cy="3161337"/>
            </a:xfrm>
            <a:custGeom>
              <a:avLst/>
              <a:gdLst>
                <a:gd name="connsiteX0" fmla="*/ 0 w 12192000"/>
                <a:gd name="connsiteY0" fmla="*/ 0 h 5620154"/>
                <a:gd name="connsiteX1" fmla="*/ 12192000 w 12192000"/>
                <a:gd name="connsiteY1" fmla="*/ 0 h 5620154"/>
                <a:gd name="connsiteX2" fmla="*/ 12192000 w 12192000"/>
                <a:gd name="connsiteY2" fmla="*/ 3905338 h 5620154"/>
                <a:gd name="connsiteX3" fmla="*/ 12144291 w 12192000"/>
                <a:gd name="connsiteY3" fmla="*/ 3938234 h 5620154"/>
                <a:gd name="connsiteX4" fmla="*/ 7445829 w 12192000"/>
                <a:gd name="connsiteY4" fmla="*/ 3541486 h 5620154"/>
                <a:gd name="connsiteX5" fmla="*/ 2873829 w 12192000"/>
                <a:gd name="connsiteY5" fmla="*/ 5617029 h 5620154"/>
                <a:gd name="connsiteX6" fmla="*/ 194973 w 12192000"/>
                <a:gd name="connsiteY6" fmla="*/ 4757683 h 5620154"/>
                <a:gd name="connsiteX7" fmla="*/ 0 w 12192000"/>
                <a:gd name="connsiteY7" fmla="*/ 4602678 h 562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620154">
                  <a:moveTo>
                    <a:pt x="0" y="0"/>
                  </a:moveTo>
                  <a:lnTo>
                    <a:pt x="12192000" y="0"/>
                  </a:lnTo>
                  <a:lnTo>
                    <a:pt x="12192000" y="3905338"/>
                  </a:lnTo>
                  <a:lnTo>
                    <a:pt x="12144291" y="3938234"/>
                  </a:lnTo>
                  <a:cubicBezTo>
                    <a:pt x="11161300" y="4527346"/>
                    <a:pt x="8957356" y="3260272"/>
                    <a:pt x="7445829" y="3541486"/>
                  </a:cubicBezTo>
                  <a:cubicBezTo>
                    <a:pt x="5885544" y="3831772"/>
                    <a:pt x="4218819" y="5558972"/>
                    <a:pt x="2873829" y="5617029"/>
                  </a:cubicBezTo>
                  <a:cubicBezTo>
                    <a:pt x="1949149" y="5656943"/>
                    <a:pt x="939857" y="5311539"/>
                    <a:pt x="194973" y="4757683"/>
                  </a:cubicBezTo>
                  <a:lnTo>
                    <a:pt x="0" y="4602678"/>
                  </a:lnTo>
                  <a:close/>
                </a:path>
              </a:pathLst>
            </a:custGeom>
            <a:gradFill>
              <a:gsLst>
                <a:gs pos="0">
                  <a:schemeClr val="bg1"/>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endParaRPr>
            </a:p>
          </p:txBody>
        </p:sp>
        <p:grpSp>
          <p:nvGrpSpPr>
            <p:cNvPr id="8" name="组合 7"/>
            <p:cNvGrpSpPr/>
            <p:nvPr>
              <p:custDataLst>
                <p:tags r:id="rId4"/>
              </p:custDataLst>
            </p:nvPr>
          </p:nvGrpSpPr>
          <p:grpSpPr>
            <a:xfrm>
              <a:off x="10392229" y="0"/>
              <a:ext cx="1799771" cy="1737276"/>
              <a:chOff x="9615255" y="0"/>
              <a:chExt cx="2576745" cy="2895516"/>
            </a:xfrm>
          </p:grpSpPr>
          <p:sp>
            <p:nvSpPr>
              <p:cNvPr id="9" name="任意多边形 41"/>
              <p:cNvSpPr/>
              <p:nvPr>
                <p:custDataLst>
                  <p:tags r:id="rId5"/>
                </p:custDataLst>
              </p:nvPr>
            </p:nvSpPr>
            <p:spPr>
              <a:xfrm>
                <a:off x="9615255" y="0"/>
                <a:ext cx="2576745" cy="2895516"/>
              </a:xfrm>
              <a:custGeom>
                <a:avLst/>
                <a:gdLst>
                  <a:gd name="connsiteX0" fmla="*/ 4301 w 2576745"/>
                  <a:gd name="connsiteY0" fmla="*/ 0 h 2895516"/>
                  <a:gd name="connsiteX1" fmla="*/ 2576745 w 2576745"/>
                  <a:gd name="connsiteY1" fmla="*/ 0 h 2895516"/>
                  <a:gd name="connsiteX2" fmla="*/ 2576745 w 2576745"/>
                  <a:gd name="connsiteY2" fmla="*/ 2895516 h 2895516"/>
                  <a:gd name="connsiteX3" fmla="*/ 0 w 2576745"/>
                  <a:gd name="connsiteY3" fmla="*/ 132717 h 2895516"/>
                </a:gdLst>
                <a:ahLst/>
                <a:cxnLst>
                  <a:cxn ang="0">
                    <a:pos x="connsiteX0" y="connsiteY0"/>
                  </a:cxn>
                  <a:cxn ang="0">
                    <a:pos x="connsiteX1" y="connsiteY1"/>
                  </a:cxn>
                  <a:cxn ang="0">
                    <a:pos x="connsiteX2" y="connsiteY2"/>
                  </a:cxn>
                  <a:cxn ang="0">
                    <a:pos x="connsiteX3" y="connsiteY3"/>
                  </a:cxn>
                </a:cxnLst>
                <a:rect l="l" t="t" r="r" b="b"/>
                <a:pathLst>
                  <a:path w="2576745" h="2895516">
                    <a:moveTo>
                      <a:pt x="4301" y="0"/>
                    </a:moveTo>
                    <a:lnTo>
                      <a:pt x="2576745" y="0"/>
                    </a:lnTo>
                    <a:lnTo>
                      <a:pt x="2576745" y="2895516"/>
                    </a:lnTo>
                    <a:cubicBezTo>
                      <a:pt x="1153648" y="2895516"/>
                      <a:pt x="0" y="1658569"/>
                      <a:pt x="0" y="13271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42"/>
              <p:cNvSpPr/>
              <p:nvPr>
                <p:custDataLst>
                  <p:tags r:id="rId6"/>
                </p:custDataLst>
              </p:nvPr>
            </p:nvSpPr>
            <p:spPr>
              <a:xfrm>
                <a:off x="9615256" y="0"/>
                <a:ext cx="2242735" cy="1919598"/>
              </a:xfrm>
              <a:custGeom>
                <a:avLst/>
                <a:gdLst>
                  <a:gd name="connsiteX0" fmla="*/ 4301 w 2242735"/>
                  <a:gd name="connsiteY0" fmla="*/ 0 h 1919598"/>
                  <a:gd name="connsiteX1" fmla="*/ 2139068 w 2242735"/>
                  <a:gd name="connsiteY1" fmla="*/ 0 h 1919598"/>
                  <a:gd name="connsiteX2" fmla="*/ 2180100 w 2242735"/>
                  <a:gd name="connsiteY2" fmla="*/ 112108 h 1919598"/>
                  <a:gd name="connsiteX3" fmla="*/ 2242735 w 2242735"/>
                  <a:gd name="connsiteY3" fmla="*/ 526402 h 1919598"/>
                  <a:gd name="connsiteX4" fmla="*/ 849539 w 2242735"/>
                  <a:gd name="connsiteY4" fmla="*/ 1919598 h 1919598"/>
                  <a:gd name="connsiteX5" fmla="*/ 707093 w 2242735"/>
                  <a:gd name="connsiteY5" fmla="*/ 1912405 h 1919598"/>
                  <a:gd name="connsiteX6" fmla="*/ 592471 w 2242735"/>
                  <a:gd name="connsiteY6" fmla="*/ 1894912 h 1919598"/>
                  <a:gd name="connsiteX7" fmla="*/ 588403 w 2242735"/>
                  <a:gd name="connsiteY7" fmla="*/ 1890114 h 1919598"/>
                  <a:gd name="connsiteX8" fmla="*/ 0 w 2242735"/>
                  <a:gd name="connsiteY8" fmla="*/ 132716 h 1919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735" h="1919598">
                    <a:moveTo>
                      <a:pt x="4301" y="0"/>
                    </a:moveTo>
                    <a:lnTo>
                      <a:pt x="2139068" y="0"/>
                    </a:lnTo>
                    <a:lnTo>
                      <a:pt x="2180100" y="112108"/>
                    </a:lnTo>
                    <a:cubicBezTo>
                      <a:pt x="2220806" y="242984"/>
                      <a:pt x="2242735" y="382132"/>
                      <a:pt x="2242735" y="526402"/>
                    </a:cubicBezTo>
                    <a:cubicBezTo>
                      <a:pt x="2242735" y="1295843"/>
                      <a:pt x="1618980" y="1919598"/>
                      <a:pt x="849539" y="1919598"/>
                    </a:cubicBezTo>
                    <a:cubicBezTo>
                      <a:pt x="801449" y="1919598"/>
                      <a:pt x="753928" y="1917162"/>
                      <a:pt x="707093" y="1912405"/>
                    </a:cubicBezTo>
                    <a:lnTo>
                      <a:pt x="592471" y="1894912"/>
                    </a:lnTo>
                    <a:lnTo>
                      <a:pt x="588403" y="1890114"/>
                    </a:lnTo>
                    <a:cubicBezTo>
                      <a:pt x="220816" y="1412539"/>
                      <a:pt x="0" y="800277"/>
                      <a:pt x="0" y="132716"/>
                    </a:cubicBezTo>
                    <a:close/>
                  </a:path>
                </a:pathLst>
              </a:custGeom>
              <a:gradFill>
                <a:gsLst>
                  <a:gs pos="0">
                    <a:schemeClr val="accent1">
                      <a:lumMod val="60000"/>
                      <a:lumOff val="40000"/>
                    </a:schemeClr>
                  </a:gs>
                  <a:gs pos="100000">
                    <a:schemeClr val="accent1">
                      <a:alpha val="7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 name="标题 1"/>
          <p:cNvSpPr>
            <a:spLocks noGrp="1"/>
          </p:cNvSpPr>
          <p:nvPr>
            <p:ph type="title"/>
            <p:custDataLst>
              <p:tags r:id="rId7"/>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1194580" y="0"/>
            <a:ext cx="997420" cy="864864"/>
            <a:chOff x="10680230" y="2861016"/>
            <a:chExt cx="1444222" cy="1252286"/>
          </a:xfrm>
        </p:grpSpPr>
        <p:sp>
          <p:nvSpPr>
            <p:cNvPr id="9" name="椭圆 8"/>
            <p:cNvSpPr/>
            <p:nvPr userDrawn="1">
              <p:custDataLst>
                <p:tags r:id="rId3"/>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custDataLst>
                <p:tags r:id="rId4"/>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6"/>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7"/>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8"/>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9"/>
            </p:custDataLst>
          </p:nvPr>
        </p:nvSpPr>
        <p:spPr/>
        <p:txBody>
          <a:bodyPr/>
          <a:lstStyle/>
          <a:p>
            <a:endParaRPr lang="zh-CN" altLang="en-US" dirty="0"/>
          </a:p>
        </p:txBody>
      </p:sp>
      <p:sp>
        <p:nvSpPr>
          <p:cNvPr id="7" name="灯片编号占位符 6"/>
          <p:cNvSpPr>
            <a:spLocks noGrp="1"/>
          </p:cNvSpPr>
          <p:nvPr>
            <p:ph type="sldNum" sz="quarter" idx="12"/>
            <p:custDataLst>
              <p:tags r:id="rId10"/>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194580" y="0"/>
            <a:ext cx="997420" cy="864864"/>
            <a:chOff x="10680230" y="2861016"/>
            <a:chExt cx="1444222" cy="1252286"/>
          </a:xfrm>
        </p:grpSpPr>
        <p:sp>
          <p:nvSpPr>
            <p:cNvPr id="8" name="椭圆 7"/>
            <p:cNvSpPr/>
            <p:nvPr userDrawn="1">
              <p:custDataLst>
                <p:tags r:id="rId3"/>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custDataLst>
                <p:tags r:id="rId4"/>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竖排标题 1"/>
          <p:cNvSpPr>
            <a:spLocks noGrp="1"/>
          </p:cNvSpPr>
          <p:nvPr>
            <p:ph type="title" orient="vert"/>
            <p:custDataLst>
              <p:tags r:id="rId5"/>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6"/>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11194580" y="0"/>
            <a:ext cx="997420" cy="864864"/>
            <a:chOff x="10680230" y="2861016"/>
            <a:chExt cx="1444222" cy="1252286"/>
          </a:xfrm>
        </p:grpSpPr>
        <p:sp>
          <p:nvSpPr>
            <p:cNvPr id="8" name="椭圆 7"/>
            <p:cNvSpPr/>
            <p:nvPr userDrawn="1">
              <p:custDataLst>
                <p:tags r:id="rId3"/>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custDataLst>
                <p:tags r:id="rId4"/>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8"/>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任意多边形 7"/>
          <p:cNvSpPr/>
          <p:nvPr userDrawn="1">
            <p:custDataLst>
              <p:tags r:id="rId2"/>
            </p:custDataLst>
          </p:nvPr>
        </p:nvSpPr>
        <p:spPr>
          <a:xfrm>
            <a:off x="0" y="0"/>
            <a:ext cx="12192000" cy="5620154"/>
          </a:xfrm>
          <a:custGeom>
            <a:avLst/>
            <a:gdLst>
              <a:gd name="connsiteX0" fmla="*/ 0 w 12192000"/>
              <a:gd name="connsiteY0" fmla="*/ 0 h 5620154"/>
              <a:gd name="connsiteX1" fmla="*/ 12192000 w 12192000"/>
              <a:gd name="connsiteY1" fmla="*/ 0 h 5620154"/>
              <a:gd name="connsiteX2" fmla="*/ 12192000 w 12192000"/>
              <a:gd name="connsiteY2" fmla="*/ 3905338 h 5620154"/>
              <a:gd name="connsiteX3" fmla="*/ 12144291 w 12192000"/>
              <a:gd name="connsiteY3" fmla="*/ 3938234 h 5620154"/>
              <a:gd name="connsiteX4" fmla="*/ 7445829 w 12192000"/>
              <a:gd name="connsiteY4" fmla="*/ 3541486 h 5620154"/>
              <a:gd name="connsiteX5" fmla="*/ 2873829 w 12192000"/>
              <a:gd name="connsiteY5" fmla="*/ 5617029 h 5620154"/>
              <a:gd name="connsiteX6" fmla="*/ 194973 w 12192000"/>
              <a:gd name="connsiteY6" fmla="*/ 4757683 h 5620154"/>
              <a:gd name="connsiteX7" fmla="*/ 0 w 12192000"/>
              <a:gd name="connsiteY7" fmla="*/ 4602678 h 562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620154">
                <a:moveTo>
                  <a:pt x="0" y="0"/>
                </a:moveTo>
                <a:lnTo>
                  <a:pt x="12192000" y="0"/>
                </a:lnTo>
                <a:lnTo>
                  <a:pt x="12192000" y="3905338"/>
                </a:lnTo>
                <a:lnTo>
                  <a:pt x="12144291" y="3938234"/>
                </a:lnTo>
                <a:cubicBezTo>
                  <a:pt x="11161300" y="4527346"/>
                  <a:pt x="8957356" y="3260272"/>
                  <a:pt x="7445829" y="3541486"/>
                </a:cubicBezTo>
                <a:cubicBezTo>
                  <a:pt x="5885544" y="3831772"/>
                  <a:pt x="4218819" y="5558972"/>
                  <a:pt x="2873829" y="5617029"/>
                </a:cubicBezTo>
                <a:cubicBezTo>
                  <a:pt x="1949149" y="5656943"/>
                  <a:pt x="939857" y="5311539"/>
                  <a:pt x="194973" y="4757683"/>
                </a:cubicBezTo>
                <a:lnTo>
                  <a:pt x="0" y="4602678"/>
                </a:lnTo>
                <a:close/>
              </a:path>
            </a:pathLst>
          </a:custGeom>
          <a:gradFill>
            <a:gsLst>
              <a:gs pos="0">
                <a:schemeClr val="bg1"/>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userDrawn="1">
            <p:custDataLst>
              <p:tags r:id="rId3"/>
            </p:custDataLst>
          </p:nvPr>
        </p:nvGrpSpPr>
        <p:grpSpPr>
          <a:xfrm>
            <a:off x="-9250" y="0"/>
            <a:ext cx="12201250" cy="6372629"/>
            <a:chOff x="-9250" y="0"/>
            <a:chExt cx="12201250" cy="6372629"/>
          </a:xfrm>
        </p:grpSpPr>
        <p:grpSp>
          <p:nvGrpSpPr>
            <p:cNvPr id="15" name="组合 14"/>
            <p:cNvGrpSpPr/>
            <p:nvPr userDrawn="1"/>
          </p:nvGrpSpPr>
          <p:grpSpPr>
            <a:xfrm>
              <a:off x="-9250" y="4181879"/>
              <a:ext cx="1429240" cy="2190750"/>
              <a:chOff x="-9250" y="4181879"/>
              <a:chExt cx="1429240" cy="2190750"/>
            </a:xfrm>
          </p:grpSpPr>
          <p:sp>
            <p:nvSpPr>
              <p:cNvPr id="8" name="椭圆 7"/>
              <p:cNvSpPr/>
              <p:nvPr>
                <p:custDataLst>
                  <p:tags r:id="rId4"/>
                </p:custDataLst>
              </p:nvPr>
            </p:nvSpPr>
            <p:spPr>
              <a:xfrm>
                <a:off x="599874" y="4255919"/>
                <a:ext cx="820116" cy="820116"/>
              </a:xfrm>
              <a:prstGeom prst="ellipse">
                <a:avLst/>
              </a:prstGeom>
              <a:gradFill>
                <a:gsLst>
                  <a:gs pos="0">
                    <a:schemeClr val="accent1">
                      <a:lumMod val="60000"/>
                      <a:lumOff val="40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14"/>
              <p:cNvSpPr/>
              <p:nvPr>
                <p:custDataLst>
                  <p:tags r:id="rId5"/>
                </p:custDataLst>
              </p:nvPr>
            </p:nvSpPr>
            <p:spPr>
              <a:xfrm>
                <a:off x="-9250" y="4181879"/>
                <a:ext cx="1163016" cy="2190750"/>
              </a:xfrm>
              <a:custGeom>
                <a:avLst/>
                <a:gdLst>
                  <a:gd name="connsiteX0" fmla="*/ 67641 w 1163016"/>
                  <a:gd name="connsiteY0" fmla="*/ 0 h 2190750"/>
                  <a:gd name="connsiteX1" fmla="*/ 1163016 w 1163016"/>
                  <a:gd name="connsiteY1" fmla="*/ 1095375 h 2190750"/>
                  <a:gd name="connsiteX2" fmla="*/ 67641 w 1163016"/>
                  <a:gd name="connsiteY2" fmla="*/ 2190750 h 2190750"/>
                  <a:gd name="connsiteX3" fmla="*/ 0 w 1163016"/>
                  <a:gd name="connsiteY3" fmla="*/ 2183931 h 2190750"/>
                  <a:gd name="connsiteX4" fmla="*/ 0 w 1163016"/>
                  <a:gd name="connsiteY4" fmla="*/ 6819 h 2190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016" h="2190750">
                    <a:moveTo>
                      <a:pt x="67641" y="0"/>
                    </a:moveTo>
                    <a:cubicBezTo>
                      <a:pt x="672600" y="0"/>
                      <a:pt x="1163016" y="490416"/>
                      <a:pt x="1163016" y="1095375"/>
                    </a:cubicBezTo>
                    <a:cubicBezTo>
                      <a:pt x="1163016" y="1700334"/>
                      <a:pt x="672600" y="2190750"/>
                      <a:pt x="67641" y="2190750"/>
                    </a:cubicBezTo>
                    <a:lnTo>
                      <a:pt x="0" y="2183931"/>
                    </a:lnTo>
                    <a:lnTo>
                      <a:pt x="0" y="68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userDrawn="1"/>
          </p:nvGrpSpPr>
          <p:grpSpPr>
            <a:xfrm>
              <a:off x="9058597" y="0"/>
              <a:ext cx="3133403" cy="6372629"/>
              <a:chOff x="9058597" y="0"/>
              <a:chExt cx="3133403" cy="6372629"/>
            </a:xfrm>
          </p:grpSpPr>
          <p:sp>
            <p:nvSpPr>
              <p:cNvPr id="9" name="任意多边形 18"/>
              <p:cNvSpPr/>
              <p:nvPr>
                <p:custDataLst>
                  <p:tags r:id="rId6"/>
                </p:custDataLst>
              </p:nvPr>
            </p:nvSpPr>
            <p:spPr>
              <a:xfrm>
                <a:off x="9058597" y="0"/>
                <a:ext cx="3133403" cy="6372629"/>
              </a:xfrm>
              <a:custGeom>
                <a:avLst/>
                <a:gdLst>
                  <a:gd name="connsiteX0" fmla="*/ 1753717 w 3133403"/>
                  <a:gd name="connsiteY0" fmla="*/ 0 h 5943480"/>
                  <a:gd name="connsiteX1" fmla="*/ 3133403 w 3133403"/>
                  <a:gd name="connsiteY1" fmla="*/ 0 h 5943480"/>
                  <a:gd name="connsiteX2" fmla="*/ 3133403 w 3133403"/>
                  <a:gd name="connsiteY2" fmla="*/ 5943480 h 5943480"/>
                  <a:gd name="connsiteX3" fmla="*/ 0 w 3133403"/>
                  <a:gd name="connsiteY3" fmla="*/ 2810077 h 5943480"/>
                  <a:gd name="connsiteX4" fmla="*/ 1639837 w 3133403"/>
                  <a:gd name="connsiteY4" fmla="*/ 54859 h 5943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403" h="5943480">
                    <a:moveTo>
                      <a:pt x="1753717" y="0"/>
                    </a:moveTo>
                    <a:lnTo>
                      <a:pt x="3133403" y="0"/>
                    </a:lnTo>
                    <a:lnTo>
                      <a:pt x="3133403" y="5943480"/>
                    </a:lnTo>
                    <a:cubicBezTo>
                      <a:pt x="1402872" y="5943480"/>
                      <a:pt x="0" y="4540608"/>
                      <a:pt x="0" y="2810077"/>
                    </a:cubicBezTo>
                    <a:cubicBezTo>
                      <a:pt x="0" y="1620337"/>
                      <a:pt x="663076" y="585467"/>
                      <a:pt x="1639837" y="548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任意多边形 19"/>
              <p:cNvSpPr/>
              <p:nvPr>
                <p:custDataLst>
                  <p:tags r:id="rId7"/>
                </p:custDataLst>
              </p:nvPr>
            </p:nvSpPr>
            <p:spPr>
              <a:xfrm>
                <a:off x="9058598" y="1797542"/>
                <a:ext cx="2727236" cy="3388340"/>
              </a:xfrm>
              <a:custGeom>
                <a:avLst/>
                <a:gdLst>
                  <a:gd name="connsiteX0" fmla="*/ 1033066 w 2727236"/>
                  <a:gd name="connsiteY0" fmla="*/ 0 h 3388340"/>
                  <a:gd name="connsiteX1" fmla="*/ 2727236 w 2727236"/>
                  <a:gd name="connsiteY1" fmla="*/ 1694170 h 3388340"/>
                  <a:gd name="connsiteX2" fmla="*/ 1033066 w 2727236"/>
                  <a:gd name="connsiteY2" fmla="*/ 3388340 h 3388340"/>
                  <a:gd name="connsiteX3" fmla="*/ 859847 w 2727236"/>
                  <a:gd name="connsiteY3" fmla="*/ 3379593 h 3388340"/>
                  <a:gd name="connsiteX4" fmla="*/ 720463 w 2727236"/>
                  <a:gd name="connsiteY4" fmla="*/ 3358321 h 3388340"/>
                  <a:gd name="connsiteX5" fmla="*/ 715517 w 2727236"/>
                  <a:gd name="connsiteY5" fmla="*/ 3352486 h 3388340"/>
                  <a:gd name="connsiteX6" fmla="*/ 0 w 2727236"/>
                  <a:gd name="connsiteY6" fmla="*/ 1215436 h 3388340"/>
                  <a:gd name="connsiteX7" fmla="*/ 118868 w 2727236"/>
                  <a:gd name="connsiteY7" fmla="*/ 295690 h 3388340"/>
                  <a:gd name="connsiteX8" fmla="*/ 128541 w 2727236"/>
                  <a:gd name="connsiteY8" fmla="*/ 263396 h 3388340"/>
                  <a:gd name="connsiteX9" fmla="*/ 225524 w 2727236"/>
                  <a:gd name="connsiteY9" fmla="*/ 204477 h 3388340"/>
                  <a:gd name="connsiteX10" fmla="*/ 1033066 w 2727236"/>
                  <a:gd name="connsiteY10" fmla="*/ 0 h 338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7236" h="3388340">
                    <a:moveTo>
                      <a:pt x="1033066" y="0"/>
                    </a:moveTo>
                    <a:cubicBezTo>
                      <a:pt x="1968730" y="0"/>
                      <a:pt x="2727236" y="758506"/>
                      <a:pt x="2727236" y="1694170"/>
                    </a:cubicBezTo>
                    <a:cubicBezTo>
                      <a:pt x="2727236" y="2629834"/>
                      <a:pt x="1968730" y="3388340"/>
                      <a:pt x="1033066" y="3388340"/>
                    </a:cubicBezTo>
                    <a:cubicBezTo>
                      <a:pt x="974587" y="3388340"/>
                      <a:pt x="916800" y="3385377"/>
                      <a:pt x="859847" y="3379593"/>
                    </a:cubicBezTo>
                    <a:lnTo>
                      <a:pt x="720463" y="3358321"/>
                    </a:lnTo>
                    <a:lnTo>
                      <a:pt x="715517" y="3352486"/>
                    </a:lnTo>
                    <a:cubicBezTo>
                      <a:pt x="268519" y="2771740"/>
                      <a:pt x="0" y="2027210"/>
                      <a:pt x="0" y="1215436"/>
                    </a:cubicBezTo>
                    <a:cubicBezTo>
                      <a:pt x="0" y="896524"/>
                      <a:pt x="41442" y="587991"/>
                      <a:pt x="118868" y="295690"/>
                    </a:cubicBezTo>
                    <a:lnTo>
                      <a:pt x="128541" y="263396"/>
                    </a:lnTo>
                    <a:lnTo>
                      <a:pt x="225524" y="204477"/>
                    </a:lnTo>
                    <a:cubicBezTo>
                      <a:pt x="465577" y="74073"/>
                      <a:pt x="740671" y="0"/>
                      <a:pt x="1033066" y="0"/>
                    </a:cubicBezTo>
                    <a:close/>
                  </a:path>
                </a:pathLst>
              </a:custGeom>
              <a:gradFill>
                <a:gsLst>
                  <a:gs pos="0">
                    <a:schemeClr val="accent1">
                      <a:lumMod val="60000"/>
                      <a:lumOff val="40000"/>
                    </a:schemeClr>
                  </a:gs>
                  <a:gs pos="89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custDataLst>
                  <p:tags r:id="rId8"/>
                </p:custDataLst>
              </p:nvPr>
            </p:nvSpPr>
            <p:spPr>
              <a:xfrm>
                <a:off x="10704665" y="1456466"/>
                <a:ext cx="1284252" cy="1284252"/>
              </a:xfrm>
              <a:prstGeom prst="ellipse">
                <a:avLst/>
              </a:prstGeom>
              <a:gradFill>
                <a:gsLst>
                  <a:gs pos="19000">
                    <a:schemeClr val="accent1">
                      <a:lumMod val="60000"/>
                      <a:lumOff val="40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 name="日期占位符 2"/>
          <p:cNvSpPr>
            <a:spLocks noGrp="1"/>
          </p:cNvSpPr>
          <p:nvPr userDrawn="1">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0"/>
            </p:custDataLst>
          </p:nvPr>
        </p:nvSpPr>
        <p:spPr/>
        <p:txBody>
          <a:bodyPr/>
          <a:lstStyle/>
          <a:p>
            <a:endParaRPr lang="zh-CN" altLang="en-US"/>
          </a:p>
        </p:txBody>
      </p:sp>
      <p:sp>
        <p:nvSpPr>
          <p:cNvPr id="5" name="灯片编号占位符 4"/>
          <p:cNvSpPr>
            <a:spLocks noGrp="1"/>
          </p:cNvSpPr>
          <p:nvPr userDrawn="1">
            <p:ph type="sldNum" sz="quarter" idx="12"/>
            <p:custDataLst>
              <p:tags r:id="rId11"/>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userDrawn="1">
            <p:ph type="title" hasCustomPrompt="1"/>
            <p:custDataLst>
              <p:tags r:id="rId12"/>
            </p:custDataLst>
          </p:nvPr>
        </p:nvSpPr>
        <p:spPr>
          <a:xfrm>
            <a:off x="1515549" y="2332273"/>
            <a:ext cx="7117635" cy="1640840"/>
          </a:xfrm>
        </p:spPr>
        <p:txBody>
          <a:bodyPr vert="horz" lIns="90000" tIns="46800" rIns="90000" bIns="0" rtlCol="0" anchor="b" anchorCtr="0">
            <a:normAutofit/>
          </a:bodyPr>
          <a:lstStyle>
            <a:lvl1pPr marL="0" marR="0" algn="l" defTabSz="914400" rtl="0" eaLnBrk="1" fontAlgn="auto" latinLnBrk="0" hangingPunct="1">
              <a:lnSpc>
                <a:spcPct val="100000"/>
              </a:lnSpc>
              <a:buNone/>
              <a:defRPr kumimoji="0" lang="zh-CN" altLang="en-US" sz="9600" b="0"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13" name="文本占位符 12"/>
          <p:cNvSpPr>
            <a:spLocks noGrp="1"/>
          </p:cNvSpPr>
          <p:nvPr>
            <p:ph type="body" sz="quarter" idx="13" hasCustomPrompt="1"/>
            <p:custDataLst>
              <p:tags r:id="rId13"/>
            </p:custDataLst>
          </p:nvPr>
        </p:nvSpPr>
        <p:spPr>
          <a:xfrm>
            <a:off x="1515548" y="4088272"/>
            <a:ext cx="7117635" cy="698500"/>
          </a:xfrm>
        </p:spPr>
        <p:txBody>
          <a:bodyPr lIns="90000" tIns="46800" rIns="90000" bIns="46800">
            <a:normAutofit/>
          </a:bodyPr>
          <a:lstStyle>
            <a:lvl1pPr marL="0" indent="0">
              <a:buNone/>
              <a:defRPr sz="2000"/>
            </a:lvl1pPr>
          </a:lstStyle>
          <a:p>
            <a:pPr lvl="0"/>
            <a:r>
              <a:rPr lang="zh-CN" altLang="en-US" dirty="0"/>
              <a:t>单击此处编辑文本</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56" name="组合 55"/>
          <p:cNvGrpSpPr/>
          <p:nvPr userDrawn="1">
            <p:custDataLst>
              <p:tags r:id="rId2"/>
            </p:custDataLst>
          </p:nvPr>
        </p:nvGrpSpPr>
        <p:grpSpPr>
          <a:xfrm>
            <a:off x="1055689" y="6405345"/>
            <a:ext cx="1208540" cy="317571"/>
            <a:chOff x="1055689" y="6405345"/>
            <a:chExt cx="1208540" cy="317571"/>
          </a:xfrm>
        </p:grpSpPr>
        <p:grpSp>
          <p:nvGrpSpPr>
            <p:cNvPr id="57" name="Group 4"/>
            <p:cNvGrpSpPr>
              <a:grpSpLocks noChangeAspect="1"/>
            </p:cNvGrpSpPr>
            <p:nvPr/>
          </p:nvGrpSpPr>
          <p:grpSpPr bwMode="auto">
            <a:xfrm>
              <a:off x="1139628" y="6489300"/>
              <a:ext cx="149693" cy="149659"/>
              <a:chOff x="848" y="-236"/>
              <a:chExt cx="4484" cy="4483"/>
            </a:xfrm>
            <a:solidFill>
              <a:schemeClr val="tx1"/>
            </a:solidFill>
          </p:grpSpPr>
          <p:sp>
            <p:nvSpPr>
              <p:cNvPr id="66" name="Freeform 5"/>
              <p:cNvSpPr>
                <a:spLocks noEditPoints="1"/>
              </p:cNvSpPr>
              <p:nvPr>
                <p:custDataLst>
                  <p:tags r:id="rId3"/>
                </p:custDataLst>
              </p:nvPr>
            </p:nvSpPr>
            <p:spPr bwMode="auto">
              <a:xfrm>
                <a:off x="2283" y="1200"/>
                <a:ext cx="1621" cy="1619"/>
              </a:xfrm>
              <a:custGeom>
                <a:avLst/>
                <a:gdLst>
                  <a:gd name="T0" fmla="*/ 36 w 1230"/>
                  <a:gd name="T1" fmla="*/ 35 h 1229"/>
                  <a:gd name="T2" fmla="*/ 36 w 1230"/>
                  <a:gd name="T3" fmla="*/ 164 h 1229"/>
                  <a:gd name="T4" fmla="*/ 1066 w 1230"/>
                  <a:gd name="T5" fmla="*/ 1193 h 1229"/>
                  <a:gd name="T6" fmla="*/ 1194 w 1230"/>
                  <a:gd name="T7" fmla="*/ 1194 h 1229"/>
                  <a:gd name="T8" fmla="*/ 1194 w 1230"/>
                  <a:gd name="T9" fmla="*/ 1065 h 1229"/>
                  <a:gd name="T10" fmla="*/ 165 w 1230"/>
                  <a:gd name="T11" fmla="*/ 35 h 1229"/>
                  <a:gd name="T12" fmla="*/ 36 w 1230"/>
                  <a:gd name="T13" fmla="*/ 35 h 1229"/>
                  <a:gd name="T14" fmla="*/ 36 w 1230"/>
                  <a:gd name="T15" fmla="*/ 35 h 1229"/>
                  <a:gd name="T16" fmla="*/ 36 w 1230"/>
                  <a:gd name="T17" fmla="*/ 35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0" h="1229">
                    <a:moveTo>
                      <a:pt x="36" y="35"/>
                    </a:moveTo>
                    <a:cubicBezTo>
                      <a:pt x="0" y="71"/>
                      <a:pt x="0" y="128"/>
                      <a:pt x="36" y="164"/>
                    </a:cubicBezTo>
                    <a:cubicBezTo>
                      <a:pt x="1066" y="1193"/>
                      <a:pt x="1066" y="1193"/>
                      <a:pt x="1066" y="1193"/>
                    </a:cubicBezTo>
                    <a:cubicBezTo>
                      <a:pt x="1101" y="1229"/>
                      <a:pt x="1159" y="1229"/>
                      <a:pt x="1194" y="1194"/>
                    </a:cubicBezTo>
                    <a:cubicBezTo>
                      <a:pt x="1230" y="1158"/>
                      <a:pt x="1230" y="1100"/>
                      <a:pt x="1194" y="1065"/>
                    </a:cubicBezTo>
                    <a:cubicBezTo>
                      <a:pt x="165" y="35"/>
                      <a:pt x="165" y="35"/>
                      <a:pt x="165" y="35"/>
                    </a:cubicBezTo>
                    <a:cubicBezTo>
                      <a:pt x="129" y="0"/>
                      <a:pt x="71" y="0"/>
                      <a:pt x="36" y="35"/>
                    </a:cubicBezTo>
                    <a:close/>
                    <a:moveTo>
                      <a:pt x="36" y="35"/>
                    </a:moveTo>
                    <a:cubicBezTo>
                      <a:pt x="36" y="35"/>
                      <a:pt x="36" y="35"/>
                      <a:pt x="36" y="3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
              <p:cNvSpPr>
                <a:spLocks noEditPoints="1"/>
              </p:cNvSpPr>
              <p:nvPr>
                <p:custDataLst>
                  <p:tags r:id="rId4"/>
                </p:custDataLst>
              </p:nvPr>
            </p:nvSpPr>
            <p:spPr bwMode="auto">
              <a:xfrm>
                <a:off x="848" y="-236"/>
                <a:ext cx="2568" cy="2565"/>
              </a:xfrm>
              <a:custGeom>
                <a:avLst/>
                <a:gdLst>
                  <a:gd name="T0" fmla="*/ 372 w 1949"/>
                  <a:gd name="T1" fmla="*/ 256 h 1947"/>
                  <a:gd name="T2" fmla="*/ 256 w 1949"/>
                  <a:gd name="T3" fmla="*/ 372 h 1947"/>
                  <a:gd name="T4" fmla="*/ 256 w 1949"/>
                  <a:gd name="T5" fmla="*/ 1299 h 1947"/>
                  <a:gd name="T6" fmla="*/ 661 w 1949"/>
                  <a:gd name="T7" fmla="*/ 1704 h 1947"/>
                  <a:gd name="T8" fmla="*/ 1403 w 1949"/>
                  <a:gd name="T9" fmla="*/ 1833 h 1947"/>
                  <a:gd name="T10" fmla="*/ 1405 w 1949"/>
                  <a:gd name="T11" fmla="*/ 1832 h 1947"/>
                  <a:gd name="T12" fmla="*/ 1411 w 1949"/>
                  <a:gd name="T13" fmla="*/ 1830 h 1947"/>
                  <a:gd name="T14" fmla="*/ 1411 w 1949"/>
                  <a:gd name="T15" fmla="*/ 1830 h 1947"/>
                  <a:gd name="T16" fmla="*/ 1435 w 1949"/>
                  <a:gd name="T17" fmla="*/ 1813 h 1947"/>
                  <a:gd name="T18" fmla="*/ 1435 w 1949"/>
                  <a:gd name="T19" fmla="*/ 1682 h 1947"/>
                  <a:gd name="T20" fmla="*/ 1329 w 1949"/>
                  <a:gd name="T21" fmla="*/ 1666 h 1947"/>
                  <a:gd name="T22" fmla="*/ 1329 w 1949"/>
                  <a:gd name="T23" fmla="*/ 1666 h 1947"/>
                  <a:gd name="T24" fmla="*/ 777 w 1949"/>
                  <a:gd name="T25" fmla="*/ 1565 h 1947"/>
                  <a:gd name="T26" fmla="*/ 395 w 1949"/>
                  <a:gd name="T27" fmla="*/ 1183 h 1947"/>
                  <a:gd name="T28" fmla="*/ 395 w 1949"/>
                  <a:gd name="T29" fmla="*/ 488 h 1947"/>
                  <a:gd name="T30" fmla="*/ 488 w 1949"/>
                  <a:gd name="T31" fmla="*/ 395 h 1947"/>
                  <a:gd name="T32" fmla="*/ 1183 w 1949"/>
                  <a:gd name="T33" fmla="*/ 395 h 1947"/>
                  <a:gd name="T34" fmla="*/ 1565 w 1949"/>
                  <a:gd name="T35" fmla="*/ 778 h 1947"/>
                  <a:gd name="T36" fmla="*/ 1661 w 1949"/>
                  <a:gd name="T37" fmla="*/ 1337 h 1947"/>
                  <a:gd name="T38" fmla="*/ 1661 w 1949"/>
                  <a:gd name="T39" fmla="*/ 1337 h 1947"/>
                  <a:gd name="T40" fmla="*/ 1661 w 1949"/>
                  <a:gd name="T41" fmla="*/ 1337 h 1947"/>
                  <a:gd name="T42" fmla="*/ 1661 w 1949"/>
                  <a:gd name="T43" fmla="*/ 1337 h 1947"/>
                  <a:gd name="T44" fmla="*/ 1681 w 1949"/>
                  <a:gd name="T45" fmla="*/ 1436 h 1947"/>
                  <a:gd name="T46" fmla="*/ 1811 w 1949"/>
                  <a:gd name="T47" fmla="*/ 1436 h 1947"/>
                  <a:gd name="T48" fmla="*/ 1830 w 1949"/>
                  <a:gd name="T49" fmla="*/ 1412 h 1947"/>
                  <a:gd name="T50" fmla="*/ 1830 w 1949"/>
                  <a:gd name="T51" fmla="*/ 1412 h 1947"/>
                  <a:gd name="T52" fmla="*/ 1704 w 1949"/>
                  <a:gd name="T53" fmla="*/ 662 h 1947"/>
                  <a:gd name="T54" fmla="*/ 1299 w 1949"/>
                  <a:gd name="T55" fmla="*/ 256 h 1947"/>
                  <a:gd name="T56" fmla="*/ 372 w 1949"/>
                  <a:gd name="T57" fmla="*/ 256 h 1947"/>
                  <a:gd name="T58" fmla="*/ 372 w 1949"/>
                  <a:gd name="T59" fmla="*/ 256 h 1947"/>
                  <a:gd name="T60" fmla="*/ 372 w 1949"/>
                  <a:gd name="T61" fmla="*/ 256 h 1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49" h="1947">
                    <a:moveTo>
                      <a:pt x="372" y="256"/>
                    </a:moveTo>
                    <a:cubicBezTo>
                      <a:pt x="256" y="372"/>
                      <a:pt x="256" y="372"/>
                      <a:pt x="256" y="372"/>
                    </a:cubicBezTo>
                    <a:cubicBezTo>
                      <a:pt x="0" y="628"/>
                      <a:pt x="0" y="1043"/>
                      <a:pt x="256" y="1299"/>
                    </a:cubicBezTo>
                    <a:cubicBezTo>
                      <a:pt x="661" y="1704"/>
                      <a:pt x="661" y="1704"/>
                      <a:pt x="661" y="1704"/>
                    </a:cubicBezTo>
                    <a:cubicBezTo>
                      <a:pt x="862" y="1905"/>
                      <a:pt x="1160" y="1947"/>
                      <a:pt x="1403" y="1833"/>
                    </a:cubicBezTo>
                    <a:cubicBezTo>
                      <a:pt x="1404" y="1833"/>
                      <a:pt x="1404" y="1832"/>
                      <a:pt x="1405" y="1832"/>
                    </a:cubicBezTo>
                    <a:cubicBezTo>
                      <a:pt x="1407" y="1831"/>
                      <a:pt x="1409" y="1831"/>
                      <a:pt x="1411" y="1830"/>
                    </a:cubicBezTo>
                    <a:cubicBezTo>
                      <a:pt x="1411" y="1829"/>
                      <a:pt x="1411" y="1830"/>
                      <a:pt x="1411" y="1830"/>
                    </a:cubicBezTo>
                    <a:cubicBezTo>
                      <a:pt x="1419" y="1825"/>
                      <a:pt x="1427" y="1820"/>
                      <a:pt x="1435" y="1813"/>
                    </a:cubicBezTo>
                    <a:cubicBezTo>
                      <a:pt x="1471" y="1777"/>
                      <a:pt x="1471" y="1718"/>
                      <a:pt x="1435" y="1682"/>
                    </a:cubicBezTo>
                    <a:cubicBezTo>
                      <a:pt x="1406" y="1653"/>
                      <a:pt x="1363" y="1648"/>
                      <a:pt x="1329" y="1666"/>
                    </a:cubicBezTo>
                    <a:cubicBezTo>
                      <a:pt x="1329" y="1665"/>
                      <a:pt x="1329" y="1666"/>
                      <a:pt x="1329" y="1666"/>
                    </a:cubicBezTo>
                    <a:cubicBezTo>
                      <a:pt x="1148" y="1748"/>
                      <a:pt x="926" y="1714"/>
                      <a:pt x="777" y="1565"/>
                    </a:cubicBezTo>
                    <a:cubicBezTo>
                      <a:pt x="395" y="1183"/>
                      <a:pt x="395" y="1183"/>
                      <a:pt x="395" y="1183"/>
                    </a:cubicBezTo>
                    <a:cubicBezTo>
                      <a:pt x="203" y="991"/>
                      <a:pt x="203" y="680"/>
                      <a:pt x="395" y="488"/>
                    </a:cubicBezTo>
                    <a:cubicBezTo>
                      <a:pt x="488" y="395"/>
                      <a:pt x="488" y="395"/>
                      <a:pt x="488" y="395"/>
                    </a:cubicBezTo>
                    <a:cubicBezTo>
                      <a:pt x="680" y="203"/>
                      <a:pt x="991" y="203"/>
                      <a:pt x="1183" y="395"/>
                    </a:cubicBezTo>
                    <a:cubicBezTo>
                      <a:pt x="1565" y="778"/>
                      <a:pt x="1565" y="778"/>
                      <a:pt x="1565" y="778"/>
                    </a:cubicBezTo>
                    <a:cubicBezTo>
                      <a:pt x="1716" y="929"/>
                      <a:pt x="1748" y="1155"/>
                      <a:pt x="1661" y="1337"/>
                    </a:cubicBezTo>
                    <a:cubicBezTo>
                      <a:pt x="1661" y="1337"/>
                      <a:pt x="1662" y="1337"/>
                      <a:pt x="1661" y="1337"/>
                    </a:cubicBezTo>
                    <a:cubicBezTo>
                      <a:pt x="1661" y="1338"/>
                      <a:pt x="1662" y="1336"/>
                      <a:pt x="1661" y="1337"/>
                    </a:cubicBezTo>
                    <a:cubicBezTo>
                      <a:pt x="1662" y="1337"/>
                      <a:pt x="1661" y="1337"/>
                      <a:pt x="1661" y="1337"/>
                    </a:cubicBezTo>
                    <a:cubicBezTo>
                      <a:pt x="1649" y="1370"/>
                      <a:pt x="1654" y="1410"/>
                      <a:pt x="1681" y="1436"/>
                    </a:cubicBezTo>
                    <a:cubicBezTo>
                      <a:pt x="1717" y="1472"/>
                      <a:pt x="1775" y="1472"/>
                      <a:pt x="1811" y="1436"/>
                    </a:cubicBezTo>
                    <a:cubicBezTo>
                      <a:pt x="1819" y="1429"/>
                      <a:pt x="1825" y="1420"/>
                      <a:pt x="1830" y="1412"/>
                    </a:cubicBezTo>
                    <a:cubicBezTo>
                      <a:pt x="1830" y="1412"/>
                      <a:pt x="1829" y="1411"/>
                      <a:pt x="1830" y="1412"/>
                    </a:cubicBezTo>
                    <a:cubicBezTo>
                      <a:pt x="1949" y="1167"/>
                      <a:pt x="1907" y="865"/>
                      <a:pt x="1704" y="662"/>
                    </a:cubicBezTo>
                    <a:cubicBezTo>
                      <a:pt x="1299" y="256"/>
                      <a:pt x="1299" y="256"/>
                      <a:pt x="1299" y="256"/>
                    </a:cubicBezTo>
                    <a:cubicBezTo>
                      <a:pt x="1043" y="0"/>
                      <a:pt x="628" y="0"/>
                      <a:pt x="372" y="256"/>
                    </a:cubicBezTo>
                    <a:close/>
                    <a:moveTo>
                      <a:pt x="372" y="256"/>
                    </a:moveTo>
                    <a:cubicBezTo>
                      <a:pt x="372" y="256"/>
                      <a:pt x="372" y="256"/>
                      <a:pt x="372" y="25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7"/>
              <p:cNvSpPr>
                <a:spLocks noEditPoints="1"/>
              </p:cNvSpPr>
              <p:nvPr>
                <p:custDataLst>
                  <p:tags r:id="rId5"/>
                </p:custDataLst>
              </p:nvPr>
            </p:nvSpPr>
            <p:spPr bwMode="auto">
              <a:xfrm>
                <a:off x="2767" y="1680"/>
                <a:ext cx="2565" cy="2567"/>
              </a:xfrm>
              <a:custGeom>
                <a:avLst/>
                <a:gdLst>
                  <a:gd name="T0" fmla="*/ 1691 w 1947"/>
                  <a:gd name="T1" fmla="*/ 1577 h 1949"/>
                  <a:gd name="T2" fmla="*/ 1575 w 1947"/>
                  <a:gd name="T3" fmla="*/ 1693 h 1949"/>
                  <a:gd name="T4" fmla="*/ 648 w 1947"/>
                  <a:gd name="T5" fmla="*/ 1693 h 1949"/>
                  <a:gd name="T6" fmla="*/ 243 w 1947"/>
                  <a:gd name="T7" fmla="*/ 1288 h 1949"/>
                  <a:gd name="T8" fmla="*/ 114 w 1947"/>
                  <a:gd name="T9" fmla="*/ 546 h 1949"/>
                  <a:gd name="T10" fmla="*/ 115 w 1947"/>
                  <a:gd name="T11" fmla="*/ 544 h 1949"/>
                  <a:gd name="T12" fmla="*/ 117 w 1947"/>
                  <a:gd name="T13" fmla="*/ 538 h 1949"/>
                  <a:gd name="T14" fmla="*/ 117 w 1947"/>
                  <a:gd name="T15" fmla="*/ 538 h 1949"/>
                  <a:gd name="T16" fmla="*/ 135 w 1947"/>
                  <a:gd name="T17" fmla="*/ 514 h 1949"/>
                  <a:gd name="T18" fmla="*/ 265 w 1947"/>
                  <a:gd name="T19" fmla="*/ 514 h 1949"/>
                  <a:gd name="T20" fmla="*/ 281 w 1947"/>
                  <a:gd name="T21" fmla="*/ 620 h 1949"/>
                  <a:gd name="T22" fmla="*/ 281 w 1947"/>
                  <a:gd name="T23" fmla="*/ 620 h 1949"/>
                  <a:gd name="T24" fmla="*/ 382 w 1947"/>
                  <a:gd name="T25" fmla="*/ 1172 h 1949"/>
                  <a:gd name="T26" fmla="*/ 764 w 1947"/>
                  <a:gd name="T27" fmla="*/ 1554 h 1949"/>
                  <a:gd name="T28" fmla="*/ 1459 w 1947"/>
                  <a:gd name="T29" fmla="*/ 1554 h 1949"/>
                  <a:gd name="T30" fmla="*/ 1552 w 1947"/>
                  <a:gd name="T31" fmla="*/ 1461 h 1949"/>
                  <a:gd name="T32" fmla="*/ 1552 w 1947"/>
                  <a:gd name="T33" fmla="*/ 766 h 1949"/>
                  <a:gd name="T34" fmla="*/ 1170 w 1947"/>
                  <a:gd name="T35" fmla="*/ 384 h 1949"/>
                  <a:gd name="T36" fmla="*/ 610 w 1947"/>
                  <a:gd name="T37" fmla="*/ 288 h 1949"/>
                  <a:gd name="T38" fmla="*/ 610 w 1947"/>
                  <a:gd name="T39" fmla="*/ 288 h 1949"/>
                  <a:gd name="T40" fmla="*/ 610 w 1947"/>
                  <a:gd name="T41" fmla="*/ 288 h 1949"/>
                  <a:gd name="T42" fmla="*/ 610 w 1947"/>
                  <a:gd name="T43" fmla="*/ 288 h 1949"/>
                  <a:gd name="T44" fmla="*/ 511 w 1947"/>
                  <a:gd name="T45" fmla="*/ 268 h 1949"/>
                  <a:gd name="T46" fmla="*/ 511 w 1947"/>
                  <a:gd name="T47" fmla="*/ 138 h 1949"/>
                  <a:gd name="T48" fmla="*/ 536 w 1947"/>
                  <a:gd name="T49" fmla="*/ 120 h 1949"/>
                  <a:gd name="T50" fmla="*/ 536 w 1947"/>
                  <a:gd name="T51" fmla="*/ 120 h 1949"/>
                  <a:gd name="T52" fmla="*/ 1285 w 1947"/>
                  <a:gd name="T53" fmla="*/ 245 h 1949"/>
                  <a:gd name="T54" fmla="*/ 1691 w 1947"/>
                  <a:gd name="T55" fmla="*/ 650 h 1949"/>
                  <a:gd name="T56" fmla="*/ 1691 w 1947"/>
                  <a:gd name="T57" fmla="*/ 1577 h 1949"/>
                  <a:gd name="T58" fmla="*/ 1691 w 1947"/>
                  <a:gd name="T59" fmla="*/ 1577 h 1949"/>
                  <a:gd name="T60" fmla="*/ 1691 w 1947"/>
                  <a:gd name="T61" fmla="*/ 157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47" h="1949">
                    <a:moveTo>
                      <a:pt x="1691" y="1577"/>
                    </a:moveTo>
                    <a:cubicBezTo>
                      <a:pt x="1575" y="1693"/>
                      <a:pt x="1575" y="1693"/>
                      <a:pt x="1575" y="1693"/>
                    </a:cubicBezTo>
                    <a:cubicBezTo>
                      <a:pt x="1319" y="1949"/>
                      <a:pt x="904" y="1949"/>
                      <a:pt x="648" y="1693"/>
                    </a:cubicBezTo>
                    <a:cubicBezTo>
                      <a:pt x="243" y="1288"/>
                      <a:pt x="243" y="1288"/>
                      <a:pt x="243" y="1288"/>
                    </a:cubicBezTo>
                    <a:cubicBezTo>
                      <a:pt x="42" y="1087"/>
                      <a:pt x="0" y="789"/>
                      <a:pt x="114" y="546"/>
                    </a:cubicBezTo>
                    <a:cubicBezTo>
                      <a:pt x="114" y="546"/>
                      <a:pt x="115" y="545"/>
                      <a:pt x="115" y="544"/>
                    </a:cubicBezTo>
                    <a:cubicBezTo>
                      <a:pt x="116" y="542"/>
                      <a:pt x="117" y="540"/>
                      <a:pt x="117" y="538"/>
                    </a:cubicBezTo>
                    <a:cubicBezTo>
                      <a:pt x="118" y="538"/>
                      <a:pt x="117" y="538"/>
                      <a:pt x="117" y="538"/>
                    </a:cubicBezTo>
                    <a:cubicBezTo>
                      <a:pt x="122" y="530"/>
                      <a:pt x="127" y="522"/>
                      <a:pt x="135" y="514"/>
                    </a:cubicBezTo>
                    <a:cubicBezTo>
                      <a:pt x="170" y="478"/>
                      <a:pt x="229" y="478"/>
                      <a:pt x="265" y="514"/>
                    </a:cubicBezTo>
                    <a:cubicBezTo>
                      <a:pt x="294" y="543"/>
                      <a:pt x="299" y="586"/>
                      <a:pt x="281" y="620"/>
                    </a:cubicBezTo>
                    <a:cubicBezTo>
                      <a:pt x="282" y="620"/>
                      <a:pt x="281" y="620"/>
                      <a:pt x="281" y="620"/>
                    </a:cubicBezTo>
                    <a:cubicBezTo>
                      <a:pt x="199" y="801"/>
                      <a:pt x="233" y="1023"/>
                      <a:pt x="382" y="1172"/>
                    </a:cubicBezTo>
                    <a:cubicBezTo>
                      <a:pt x="764" y="1554"/>
                      <a:pt x="764" y="1554"/>
                      <a:pt x="764" y="1554"/>
                    </a:cubicBezTo>
                    <a:cubicBezTo>
                      <a:pt x="956" y="1746"/>
                      <a:pt x="1267" y="1746"/>
                      <a:pt x="1459" y="1554"/>
                    </a:cubicBezTo>
                    <a:cubicBezTo>
                      <a:pt x="1552" y="1461"/>
                      <a:pt x="1552" y="1461"/>
                      <a:pt x="1552" y="1461"/>
                    </a:cubicBezTo>
                    <a:cubicBezTo>
                      <a:pt x="1744" y="1269"/>
                      <a:pt x="1744" y="958"/>
                      <a:pt x="1552" y="766"/>
                    </a:cubicBezTo>
                    <a:cubicBezTo>
                      <a:pt x="1170" y="384"/>
                      <a:pt x="1170" y="384"/>
                      <a:pt x="1170" y="384"/>
                    </a:cubicBezTo>
                    <a:cubicBezTo>
                      <a:pt x="1018" y="233"/>
                      <a:pt x="793" y="201"/>
                      <a:pt x="610" y="288"/>
                    </a:cubicBezTo>
                    <a:cubicBezTo>
                      <a:pt x="610" y="288"/>
                      <a:pt x="610" y="288"/>
                      <a:pt x="610" y="288"/>
                    </a:cubicBezTo>
                    <a:cubicBezTo>
                      <a:pt x="610" y="288"/>
                      <a:pt x="611" y="287"/>
                      <a:pt x="610" y="288"/>
                    </a:cubicBezTo>
                    <a:cubicBezTo>
                      <a:pt x="610" y="288"/>
                      <a:pt x="610" y="288"/>
                      <a:pt x="610" y="288"/>
                    </a:cubicBezTo>
                    <a:cubicBezTo>
                      <a:pt x="577" y="300"/>
                      <a:pt x="537" y="295"/>
                      <a:pt x="511" y="268"/>
                    </a:cubicBezTo>
                    <a:cubicBezTo>
                      <a:pt x="475" y="232"/>
                      <a:pt x="475" y="174"/>
                      <a:pt x="511" y="138"/>
                    </a:cubicBezTo>
                    <a:cubicBezTo>
                      <a:pt x="518" y="131"/>
                      <a:pt x="527" y="124"/>
                      <a:pt x="536" y="120"/>
                    </a:cubicBezTo>
                    <a:cubicBezTo>
                      <a:pt x="536" y="119"/>
                      <a:pt x="536" y="120"/>
                      <a:pt x="536" y="120"/>
                    </a:cubicBezTo>
                    <a:cubicBezTo>
                      <a:pt x="780" y="0"/>
                      <a:pt x="1083" y="42"/>
                      <a:pt x="1285" y="245"/>
                    </a:cubicBezTo>
                    <a:cubicBezTo>
                      <a:pt x="1691" y="650"/>
                      <a:pt x="1691" y="650"/>
                      <a:pt x="1691" y="650"/>
                    </a:cubicBezTo>
                    <a:cubicBezTo>
                      <a:pt x="1947" y="906"/>
                      <a:pt x="1947" y="1321"/>
                      <a:pt x="1691" y="1577"/>
                    </a:cubicBezTo>
                    <a:close/>
                    <a:moveTo>
                      <a:pt x="1691" y="1577"/>
                    </a:moveTo>
                    <a:cubicBezTo>
                      <a:pt x="1691" y="1577"/>
                      <a:pt x="1691" y="1577"/>
                      <a:pt x="1691" y="1577"/>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8" name="椭圆 57"/>
            <p:cNvSpPr/>
            <p:nvPr>
              <p:custDataLst>
                <p:tags r:id="rId6"/>
              </p:custDataLst>
            </p:nvPr>
          </p:nvSpPr>
          <p:spPr>
            <a:xfrm>
              <a:off x="1055689" y="6405346"/>
              <a:ext cx="317570" cy="31757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custDataLst>
                <p:tags r:id="rId7"/>
              </p:custDataLst>
            </p:nvPr>
          </p:nvSpPr>
          <p:spPr>
            <a:xfrm>
              <a:off x="1506436" y="6405345"/>
              <a:ext cx="317570" cy="31757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custDataLst>
                <p:tags r:id="rId8"/>
              </p:custDataLst>
            </p:nvPr>
          </p:nvSpPr>
          <p:spPr>
            <a:xfrm>
              <a:off x="1946659" y="6405345"/>
              <a:ext cx="317570" cy="31757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Group 10"/>
            <p:cNvGrpSpPr>
              <a:grpSpLocks noChangeAspect="1"/>
            </p:cNvGrpSpPr>
            <p:nvPr/>
          </p:nvGrpSpPr>
          <p:grpSpPr bwMode="auto">
            <a:xfrm>
              <a:off x="1592865" y="6498502"/>
              <a:ext cx="152563" cy="131255"/>
              <a:chOff x="1243" y="-76"/>
              <a:chExt cx="5191" cy="4466"/>
            </a:xfrm>
            <a:solidFill>
              <a:schemeClr val="tx1"/>
            </a:solidFill>
          </p:grpSpPr>
          <p:sp>
            <p:nvSpPr>
              <p:cNvPr id="63" name="Freeform 11"/>
              <p:cNvSpPr>
                <a:spLocks noEditPoints="1"/>
              </p:cNvSpPr>
              <p:nvPr>
                <p:custDataLst>
                  <p:tags r:id="rId9"/>
                </p:custDataLst>
              </p:nvPr>
            </p:nvSpPr>
            <p:spPr bwMode="auto">
              <a:xfrm>
                <a:off x="1243" y="-76"/>
                <a:ext cx="2773" cy="4466"/>
              </a:xfrm>
              <a:custGeom>
                <a:avLst/>
                <a:gdLst>
                  <a:gd name="T0" fmla="*/ 0 w 1714"/>
                  <a:gd name="T1" fmla="*/ 1101 h 2760"/>
                  <a:gd name="T2" fmla="*/ 0 w 1714"/>
                  <a:gd name="T3" fmla="*/ 1660 h 2760"/>
                  <a:gd name="T4" fmla="*/ 204 w 1714"/>
                  <a:gd name="T5" fmla="*/ 1864 h 2760"/>
                  <a:gd name="T6" fmla="*/ 732 w 1714"/>
                  <a:gd name="T7" fmla="*/ 1864 h 2760"/>
                  <a:gd name="T8" fmla="*/ 684 w 1714"/>
                  <a:gd name="T9" fmla="*/ 1844 h 2760"/>
                  <a:gd name="T10" fmla="*/ 1501 w 1714"/>
                  <a:gd name="T11" fmla="*/ 2663 h 2760"/>
                  <a:gd name="T12" fmla="*/ 1714 w 1714"/>
                  <a:gd name="T13" fmla="*/ 2575 h 2760"/>
                  <a:gd name="T14" fmla="*/ 1714 w 1714"/>
                  <a:gd name="T15" fmla="*/ 186 h 2760"/>
                  <a:gd name="T16" fmla="*/ 1501 w 1714"/>
                  <a:gd name="T17" fmla="*/ 97 h 2760"/>
                  <a:gd name="T18" fmla="*/ 684 w 1714"/>
                  <a:gd name="T19" fmla="*/ 916 h 2760"/>
                  <a:gd name="T20" fmla="*/ 732 w 1714"/>
                  <a:gd name="T21" fmla="*/ 896 h 2760"/>
                  <a:gd name="T22" fmla="*/ 204 w 1714"/>
                  <a:gd name="T23" fmla="*/ 896 h 2760"/>
                  <a:gd name="T24" fmla="*/ 0 w 1714"/>
                  <a:gd name="T25" fmla="*/ 1101 h 2760"/>
                  <a:gd name="T26" fmla="*/ 732 w 1714"/>
                  <a:gd name="T27" fmla="*/ 1032 h 2760"/>
                  <a:gd name="T28" fmla="*/ 761 w 1714"/>
                  <a:gd name="T29" fmla="*/ 1032 h 2760"/>
                  <a:gd name="T30" fmla="*/ 781 w 1714"/>
                  <a:gd name="T31" fmla="*/ 1012 h 2760"/>
                  <a:gd name="T32" fmla="*/ 1598 w 1714"/>
                  <a:gd name="T33" fmla="*/ 193 h 2760"/>
                  <a:gd name="T34" fmla="*/ 1613 w 1714"/>
                  <a:gd name="T35" fmla="*/ 182 h 2760"/>
                  <a:gd name="T36" fmla="*/ 1591 w 1714"/>
                  <a:gd name="T37" fmla="*/ 180 h 2760"/>
                  <a:gd name="T38" fmla="*/ 1575 w 1714"/>
                  <a:gd name="T39" fmla="*/ 166 h 2760"/>
                  <a:gd name="T40" fmla="*/ 1578 w 1714"/>
                  <a:gd name="T41" fmla="*/ 186 h 2760"/>
                  <a:gd name="T42" fmla="*/ 1578 w 1714"/>
                  <a:gd name="T43" fmla="*/ 2575 h 2760"/>
                  <a:gd name="T44" fmla="*/ 1575 w 1714"/>
                  <a:gd name="T45" fmla="*/ 2594 h 2760"/>
                  <a:gd name="T46" fmla="*/ 1591 w 1714"/>
                  <a:gd name="T47" fmla="*/ 2580 h 2760"/>
                  <a:gd name="T48" fmla="*/ 1613 w 1714"/>
                  <a:gd name="T49" fmla="*/ 2579 h 2760"/>
                  <a:gd name="T50" fmla="*/ 1598 w 1714"/>
                  <a:gd name="T51" fmla="*/ 2567 h 2760"/>
                  <a:gd name="T52" fmla="*/ 781 w 1714"/>
                  <a:gd name="T53" fmla="*/ 1748 h 2760"/>
                  <a:gd name="T54" fmla="*/ 761 w 1714"/>
                  <a:gd name="T55" fmla="*/ 1728 h 2760"/>
                  <a:gd name="T56" fmla="*/ 204 w 1714"/>
                  <a:gd name="T57" fmla="*/ 1728 h 2760"/>
                  <a:gd name="T58" fmla="*/ 137 w 1714"/>
                  <a:gd name="T59" fmla="*/ 1660 h 2760"/>
                  <a:gd name="T60" fmla="*/ 137 w 1714"/>
                  <a:gd name="T61" fmla="*/ 1101 h 2760"/>
                  <a:gd name="T62" fmla="*/ 204 w 1714"/>
                  <a:gd name="T63" fmla="*/ 1032 h 2760"/>
                  <a:gd name="T64" fmla="*/ 732 w 1714"/>
                  <a:gd name="T65" fmla="*/ 1032 h 2760"/>
                  <a:gd name="T66" fmla="*/ 732 w 1714"/>
                  <a:gd name="T67" fmla="*/ 1032 h 2760"/>
                  <a:gd name="T68" fmla="*/ 732 w 1714"/>
                  <a:gd name="T69" fmla="*/ 1032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4" h="2760">
                    <a:moveTo>
                      <a:pt x="0" y="1101"/>
                    </a:moveTo>
                    <a:cubicBezTo>
                      <a:pt x="0" y="1660"/>
                      <a:pt x="0" y="1660"/>
                      <a:pt x="0" y="1660"/>
                    </a:cubicBezTo>
                    <a:cubicBezTo>
                      <a:pt x="0" y="1773"/>
                      <a:pt x="92" y="1864"/>
                      <a:pt x="204" y="1864"/>
                    </a:cubicBezTo>
                    <a:cubicBezTo>
                      <a:pt x="732" y="1864"/>
                      <a:pt x="732" y="1864"/>
                      <a:pt x="732" y="1864"/>
                    </a:cubicBezTo>
                    <a:cubicBezTo>
                      <a:pt x="684" y="1844"/>
                      <a:pt x="684" y="1844"/>
                      <a:pt x="684" y="1844"/>
                    </a:cubicBezTo>
                    <a:cubicBezTo>
                      <a:pt x="1501" y="2663"/>
                      <a:pt x="1501" y="2663"/>
                      <a:pt x="1501" y="2663"/>
                    </a:cubicBezTo>
                    <a:cubicBezTo>
                      <a:pt x="1598" y="2760"/>
                      <a:pt x="1714" y="2711"/>
                      <a:pt x="1714" y="2575"/>
                    </a:cubicBezTo>
                    <a:cubicBezTo>
                      <a:pt x="1714" y="186"/>
                      <a:pt x="1714" y="186"/>
                      <a:pt x="1714" y="186"/>
                    </a:cubicBezTo>
                    <a:cubicBezTo>
                      <a:pt x="1714" y="50"/>
                      <a:pt x="1598" y="0"/>
                      <a:pt x="1501" y="97"/>
                    </a:cubicBezTo>
                    <a:cubicBezTo>
                      <a:pt x="684" y="916"/>
                      <a:pt x="684" y="916"/>
                      <a:pt x="684" y="916"/>
                    </a:cubicBezTo>
                    <a:cubicBezTo>
                      <a:pt x="732" y="896"/>
                      <a:pt x="732" y="896"/>
                      <a:pt x="732" y="896"/>
                    </a:cubicBezTo>
                    <a:cubicBezTo>
                      <a:pt x="204" y="896"/>
                      <a:pt x="204" y="896"/>
                      <a:pt x="204" y="896"/>
                    </a:cubicBezTo>
                    <a:cubicBezTo>
                      <a:pt x="91" y="896"/>
                      <a:pt x="0" y="988"/>
                      <a:pt x="0" y="1101"/>
                    </a:cubicBezTo>
                    <a:close/>
                    <a:moveTo>
                      <a:pt x="732" y="1032"/>
                    </a:moveTo>
                    <a:cubicBezTo>
                      <a:pt x="761" y="1032"/>
                      <a:pt x="761" y="1032"/>
                      <a:pt x="761" y="1032"/>
                    </a:cubicBezTo>
                    <a:cubicBezTo>
                      <a:pt x="781" y="1012"/>
                      <a:pt x="781" y="1012"/>
                      <a:pt x="781" y="1012"/>
                    </a:cubicBezTo>
                    <a:cubicBezTo>
                      <a:pt x="1598" y="193"/>
                      <a:pt x="1598" y="193"/>
                      <a:pt x="1598" y="193"/>
                    </a:cubicBezTo>
                    <a:cubicBezTo>
                      <a:pt x="1605" y="186"/>
                      <a:pt x="1610" y="183"/>
                      <a:pt x="1613" y="182"/>
                    </a:cubicBezTo>
                    <a:cubicBezTo>
                      <a:pt x="1608" y="184"/>
                      <a:pt x="1600" y="184"/>
                      <a:pt x="1591" y="180"/>
                    </a:cubicBezTo>
                    <a:cubicBezTo>
                      <a:pt x="1582" y="176"/>
                      <a:pt x="1577" y="170"/>
                      <a:pt x="1575" y="166"/>
                    </a:cubicBezTo>
                    <a:cubicBezTo>
                      <a:pt x="1576" y="169"/>
                      <a:pt x="1578" y="176"/>
                      <a:pt x="1578" y="186"/>
                    </a:cubicBezTo>
                    <a:cubicBezTo>
                      <a:pt x="1578" y="2575"/>
                      <a:pt x="1578" y="2575"/>
                      <a:pt x="1578" y="2575"/>
                    </a:cubicBezTo>
                    <a:cubicBezTo>
                      <a:pt x="1578" y="2585"/>
                      <a:pt x="1576" y="2592"/>
                      <a:pt x="1575" y="2594"/>
                    </a:cubicBezTo>
                    <a:cubicBezTo>
                      <a:pt x="1577" y="2590"/>
                      <a:pt x="1582" y="2584"/>
                      <a:pt x="1591" y="2580"/>
                    </a:cubicBezTo>
                    <a:cubicBezTo>
                      <a:pt x="1601" y="2577"/>
                      <a:pt x="1608" y="2577"/>
                      <a:pt x="1613" y="2579"/>
                    </a:cubicBezTo>
                    <a:cubicBezTo>
                      <a:pt x="1610" y="2578"/>
                      <a:pt x="1605" y="2574"/>
                      <a:pt x="1598" y="2567"/>
                    </a:cubicBezTo>
                    <a:cubicBezTo>
                      <a:pt x="781" y="1748"/>
                      <a:pt x="781" y="1748"/>
                      <a:pt x="781" y="1748"/>
                    </a:cubicBezTo>
                    <a:cubicBezTo>
                      <a:pt x="761" y="1728"/>
                      <a:pt x="761" y="1728"/>
                      <a:pt x="761" y="1728"/>
                    </a:cubicBezTo>
                    <a:cubicBezTo>
                      <a:pt x="204" y="1728"/>
                      <a:pt x="204" y="1728"/>
                      <a:pt x="204" y="1728"/>
                    </a:cubicBezTo>
                    <a:cubicBezTo>
                      <a:pt x="167" y="1728"/>
                      <a:pt x="137" y="1697"/>
                      <a:pt x="137" y="1660"/>
                    </a:cubicBezTo>
                    <a:cubicBezTo>
                      <a:pt x="137" y="1101"/>
                      <a:pt x="137" y="1101"/>
                      <a:pt x="137" y="1101"/>
                    </a:cubicBezTo>
                    <a:cubicBezTo>
                      <a:pt x="137" y="1063"/>
                      <a:pt x="167" y="1032"/>
                      <a:pt x="204" y="1032"/>
                    </a:cubicBezTo>
                    <a:lnTo>
                      <a:pt x="732" y="1032"/>
                    </a:lnTo>
                    <a:close/>
                    <a:moveTo>
                      <a:pt x="732" y="1032"/>
                    </a:moveTo>
                    <a:cubicBezTo>
                      <a:pt x="732" y="1032"/>
                      <a:pt x="732" y="1032"/>
                      <a:pt x="732" y="1032"/>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2"/>
              <p:cNvSpPr>
                <a:spLocks noEditPoints="1"/>
              </p:cNvSpPr>
              <p:nvPr>
                <p:custDataLst>
                  <p:tags r:id="rId10"/>
                </p:custDataLst>
              </p:nvPr>
            </p:nvSpPr>
            <p:spPr bwMode="auto">
              <a:xfrm>
                <a:off x="4333" y="1105"/>
                <a:ext cx="1160" cy="2239"/>
              </a:xfrm>
              <a:custGeom>
                <a:avLst/>
                <a:gdLst>
                  <a:gd name="T0" fmla="*/ 717 w 717"/>
                  <a:gd name="T1" fmla="*/ 692 h 1384"/>
                  <a:gd name="T2" fmla="*/ 68 w 717"/>
                  <a:gd name="T3" fmla="*/ 0 h 1384"/>
                  <a:gd name="T4" fmla="*/ 0 w 717"/>
                  <a:gd name="T5" fmla="*/ 68 h 1384"/>
                  <a:gd name="T6" fmla="*/ 68 w 717"/>
                  <a:gd name="T7" fmla="*/ 136 h 1384"/>
                  <a:gd name="T8" fmla="*/ 581 w 717"/>
                  <a:gd name="T9" fmla="*/ 692 h 1384"/>
                  <a:gd name="T10" fmla="*/ 68 w 717"/>
                  <a:gd name="T11" fmla="*/ 1248 h 1384"/>
                  <a:gd name="T12" fmla="*/ 0 w 717"/>
                  <a:gd name="T13" fmla="*/ 1316 h 1384"/>
                  <a:gd name="T14" fmla="*/ 68 w 717"/>
                  <a:gd name="T15" fmla="*/ 1384 h 1384"/>
                  <a:gd name="T16" fmla="*/ 717 w 717"/>
                  <a:gd name="T17" fmla="*/ 692 h 1384"/>
                  <a:gd name="T18" fmla="*/ 717 w 717"/>
                  <a:gd name="T19" fmla="*/ 692 h 1384"/>
                  <a:gd name="T20" fmla="*/ 717 w 717"/>
                  <a:gd name="T21" fmla="*/ 692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7" h="1384">
                    <a:moveTo>
                      <a:pt x="717" y="692"/>
                    </a:moveTo>
                    <a:cubicBezTo>
                      <a:pt x="717" y="310"/>
                      <a:pt x="428" y="0"/>
                      <a:pt x="68" y="0"/>
                    </a:cubicBezTo>
                    <a:cubicBezTo>
                      <a:pt x="30" y="0"/>
                      <a:pt x="0" y="30"/>
                      <a:pt x="0" y="68"/>
                    </a:cubicBezTo>
                    <a:cubicBezTo>
                      <a:pt x="0" y="105"/>
                      <a:pt x="30" y="136"/>
                      <a:pt x="68" y="136"/>
                    </a:cubicBezTo>
                    <a:cubicBezTo>
                      <a:pt x="350" y="136"/>
                      <a:pt x="581" y="384"/>
                      <a:pt x="581" y="692"/>
                    </a:cubicBezTo>
                    <a:cubicBezTo>
                      <a:pt x="581" y="1000"/>
                      <a:pt x="350" y="1248"/>
                      <a:pt x="68" y="1248"/>
                    </a:cubicBezTo>
                    <a:cubicBezTo>
                      <a:pt x="30" y="1248"/>
                      <a:pt x="0" y="1278"/>
                      <a:pt x="0" y="1316"/>
                    </a:cubicBezTo>
                    <a:cubicBezTo>
                      <a:pt x="0" y="1353"/>
                      <a:pt x="30" y="1384"/>
                      <a:pt x="68" y="1384"/>
                    </a:cubicBezTo>
                    <a:cubicBezTo>
                      <a:pt x="428" y="1384"/>
                      <a:pt x="717" y="1073"/>
                      <a:pt x="717" y="692"/>
                    </a:cubicBezTo>
                    <a:close/>
                    <a:moveTo>
                      <a:pt x="717" y="692"/>
                    </a:moveTo>
                    <a:cubicBezTo>
                      <a:pt x="717" y="692"/>
                      <a:pt x="717" y="692"/>
                      <a:pt x="717" y="692"/>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3"/>
              <p:cNvSpPr>
                <a:spLocks noEditPoints="1"/>
              </p:cNvSpPr>
              <p:nvPr>
                <p:custDataLst>
                  <p:tags r:id="rId11"/>
                </p:custDataLst>
              </p:nvPr>
            </p:nvSpPr>
            <p:spPr bwMode="auto">
              <a:xfrm>
                <a:off x="4988" y="282"/>
                <a:ext cx="1446" cy="3752"/>
              </a:xfrm>
              <a:custGeom>
                <a:avLst/>
                <a:gdLst>
                  <a:gd name="T0" fmla="*/ 894 w 894"/>
                  <a:gd name="T1" fmla="*/ 1174 h 2319"/>
                  <a:gd name="T2" fmla="*/ 105 w 894"/>
                  <a:gd name="T3" fmla="*/ 15 h 2319"/>
                  <a:gd name="T4" fmla="*/ 15 w 894"/>
                  <a:gd name="T5" fmla="*/ 50 h 2319"/>
                  <a:gd name="T6" fmla="*/ 51 w 894"/>
                  <a:gd name="T7" fmla="*/ 140 h 2319"/>
                  <a:gd name="T8" fmla="*/ 757 w 894"/>
                  <a:gd name="T9" fmla="*/ 1174 h 2319"/>
                  <a:gd name="T10" fmla="*/ 111 w 894"/>
                  <a:gd name="T11" fmla="*/ 2180 h 2319"/>
                  <a:gd name="T12" fmla="*/ 81 w 894"/>
                  <a:gd name="T13" fmla="*/ 2271 h 2319"/>
                  <a:gd name="T14" fmla="*/ 172 w 894"/>
                  <a:gd name="T15" fmla="*/ 2302 h 2319"/>
                  <a:gd name="T16" fmla="*/ 894 w 894"/>
                  <a:gd name="T17" fmla="*/ 1174 h 2319"/>
                  <a:gd name="T18" fmla="*/ 894 w 894"/>
                  <a:gd name="T19" fmla="*/ 1174 h 2319"/>
                  <a:gd name="T20" fmla="*/ 894 w 894"/>
                  <a:gd name="T21" fmla="*/ 1174 h 2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4" h="2319">
                    <a:moveTo>
                      <a:pt x="894" y="1174"/>
                    </a:moveTo>
                    <a:cubicBezTo>
                      <a:pt x="894" y="670"/>
                      <a:pt x="581" y="221"/>
                      <a:pt x="105" y="15"/>
                    </a:cubicBezTo>
                    <a:cubicBezTo>
                      <a:pt x="71" y="0"/>
                      <a:pt x="30" y="16"/>
                      <a:pt x="15" y="50"/>
                    </a:cubicBezTo>
                    <a:cubicBezTo>
                      <a:pt x="0" y="85"/>
                      <a:pt x="16" y="125"/>
                      <a:pt x="51" y="140"/>
                    </a:cubicBezTo>
                    <a:cubicBezTo>
                      <a:pt x="478" y="325"/>
                      <a:pt x="757" y="726"/>
                      <a:pt x="757" y="1174"/>
                    </a:cubicBezTo>
                    <a:cubicBezTo>
                      <a:pt x="757" y="1599"/>
                      <a:pt x="506" y="1983"/>
                      <a:pt x="111" y="2180"/>
                    </a:cubicBezTo>
                    <a:cubicBezTo>
                      <a:pt x="78" y="2196"/>
                      <a:pt x="64" y="2237"/>
                      <a:pt x="81" y="2271"/>
                    </a:cubicBezTo>
                    <a:cubicBezTo>
                      <a:pt x="97" y="2305"/>
                      <a:pt x="138" y="2319"/>
                      <a:pt x="172" y="2302"/>
                    </a:cubicBezTo>
                    <a:cubicBezTo>
                      <a:pt x="612" y="2083"/>
                      <a:pt x="894" y="1652"/>
                      <a:pt x="894" y="1174"/>
                    </a:cubicBezTo>
                    <a:close/>
                    <a:moveTo>
                      <a:pt x="894" y="1174"/>
                    </a:moveTo>
                    <a:cubicBezTo>
                      <a:pt x="894" y="1174"/>
                      <a:pt x="894" y="1174"/>
                      <a:pt x="894" y="1174"/>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62" name="图形 61"/>
            <p:cNvPicPr>
              <a:picLocks noChangeAspect="1"/>
            </p:cNvPicPr>
            <p:nvPr>
              <p:custDataLst>
                <p:tags r:id="rId12"/>
              </p:custDataLst>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026912" y="6485605"/>
              <a:ext cx="166973" cy="166973"/>
            </a:xfrm>
            <a:prstGeom prst="rect">
              <a:avLst/>
            </a:prstGeom>
          </p:spPr>
        </p:pic>
      </p:grpSp>
      <p:grpSp>
        <p:nvGrpSpPr>
          <p:cNvPr id="24" name="组合 23"/>
          <p:cNvGrpSpPr/>
          <p:nvPr userDrawn="1">
            <p:custDataLst>
              <p:tags r:id="rId15"/>
            </p:custDataLst>
          </p:nvPr>
        </p:nvGrpSpPr>
        <p:grpSpPr>
          <a:xfrm>
            <a:off x="6626648" y="258876"/>
            <a:ext cx="5565352" cy="6613187"/>
            <a:chOff x="6626648" y="258876"/>
            <a:chExt cx="5565352" cy="6613187"/>
          </a:xfrm>
        </p:grpSpPr>
        <p:sp>
          <p:nvSpPr>
            <p:cNvPr id="25" name="任意多边形 31"/>
            <p:cNvSpPr/>
            <p:nvPr>
              <p:custDataLst>
                <p:tags r:id="rId16"/>
              </p:custDataLst>
            </p:nvPr>
          </p:nvSpPr>
          <p:spPr>
            <a:xfrm rot="2133799">
              <a:off x="7065130" y="2257661"/>
              <a:ext cx="3245759" cy="4032558"/>
            </a:xfrm>
            <a:custGeom>
              <a:avLst/>
              <a:gdLst>
                <a:gd name="connsiteX0" fmla="*/ 1033066 w 2727236"/>
                <a:gd name="connsiteY0" fmla="*/ 0 h 3388340"/>
                <a:gd name="connsiteX1" fmla="*/ 2727236 w 2727236"/>
                <a:gd name="connsiteY1" fmla="*/ 1694170 h 3388340"/>
                <a:gd name="connsiteX2" fmla="*/ 1033066 w 2727236"/>
                <a:gd name="connsiteY2" fmla="*/ 3388340 h 3388340"/>
                <a:gd name="connsiteX3" fmla="*/ 859847 w 2727236"/>
                <a:gd name="connsiteY3" fmla="*/ 3379593 h 3388340"/>
                <a:gd name="connsiteX4" fmla="*/ 720463 w 2727236"/>
                <a:gd name="connsiteY4" fmla="*/ 3358321 h 3388340"/>
                <a:gd name="connsiteX5" fmla="*/ 715517 w 2727236"/>
                <a:gd name="connsiteY5" fmla="*/ 3352486 h 3388340"/>
                <a:gd name="connsiteX6" fmla="*/ 0 w 2727236"/>
                <a:gd name="connsiteY6" fmla="*/ 1215436 h 3388340"/>
                <a:gd name="connsiteX7" fmla="*/ 118868 w 2727236"/>
                <a:gd name="connsiteY7" fmla="*/ 295690 h 3388340"/>
                <a:gd name="connsiteX8" fmla="*/ 128541 w 2727236"/>
                <a:gd name="connsiteY8" fmla="*/ 263396 h 3388340"/>
                <a:gd name="connsiteX9" fmla="*/ 225524 w 2727236"/>
                <a:gd name="connsiteY9" fmla="*/ 204477 h 3388340"/>
                <a:gd name="connsiteX10" fmla="*/ 1033066 w 2727236"/>
                <a:gd name="connsiteY10" fmla="*/ 0 h 338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7236" h="3388340">
                  <a:moveTo>
                    <a:pt x="1033066" y="0"/>
                  </a:moveTo>
                  <a:cubicBezTo>
                    <a:pt x="1968730" y="0"/>
                    <a:pt x="2727236" y="758506"/>
                    <a:pt x="2727236" y="1694170"/>
                  </a:cubicBezTo>
                  <a:cubicBezTo>
                    <a:pt x="2727236" y="2629834"/>
                    <a:pt x="1968730" y="3388340"/>
                    <a:pt x="1033066" y="3388340"/>
                  </a:cubicBezTo>
                  <a:cubicBezTo>
                    <a:pt x="974587" y="3388340"/>
                    <a:pt x="916800" y="3385377"/>
                    <a:pt x="859847" y="3379593"/>
                  </a:cubicBezTo>
                  <a:lnTo>
                    <a:pt x="720463" y="3358321"/>
                  </a:lnTo>
                  <a:lnTo>
                    <a:pt x="715517" y="3352486"/>
                  </a:lnTo>
                  <a:cubicBezTo>
                    <a:pt x="268519" y="2771740"/>
                    <a:pt x="0" y="2027210"/>
                    <a:pt x="0" y="1215436"/>
                  </a:cubicBezTo>
                  <a:cubicBezTo>
                    <a:pt x="0" y="896524"/>
                    <a:pt x="41442" y="587991"/>
                    <a:pt x="118868" y="295690"/>
                  </a:cubicBezTo>
                  <a:lnTo>
                    <a:pt x="128541" y="263396"/>
                  </a:lnTo>
                  <a:lnTo>
                    <a:pt x="225524" y="204477"/>
                  </a:lnTo>
                  <a:cubicBezTo>
                    <a:pt x="465577" y="74073"/>
                    <a:pt x="740671" y="0"/>
                    <a:pt x="1033066" y="0"/>
                  </a:cubicBezTo>
                  <a:close/>
                </a:path>
              </a:pathLst>
            </a:custGeom>
            <a:gradFill>
              <a:gsLst>
                <a:gs pos="0">
                  <a:srgbClr val="C1DAFB"/>
                </a:gs>
                <a:gs pos="100000">
                  <a:srgbClr val="92BBF2">
                    <a:alpha val="12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6626648" y="258876"/>
              <a:ext cx="5565352" cy="6613187"/>
              <a:chOff x="6626648" y="258876"/>
              <a:chExt cx="5565352" cy="6613187"/>
            </a:xfrm>
          </p:grpSpPr>
          <p:sp>
            <p:nvSpPr>
              <p:cNvPr id="27" name="任意多边形 36"/>
              <p:cNvSpPr/>
              <p:nvPr>
                <p:custDataLst>
                  <p:tags r:id="rId17"/>
                </p:custDataLst>
              </p:nvPr>
            </p:nvSpPr>
            <p:spPr>
              <a:xfrm>
                <a:off x="6626648" y="258876"/>
                <a:ext cx="5563722" cy="6613187"/>
              </a:xfrm>
              <a:custGeom>
                <a:avLst/>
                <a:gdLst>
                  <a:gd name="connsiteX0" fmla="*/ 4749043 w 5299905"/>
                  <a:gd name="connsiteY0" fmla="*/ 0 h 6299607"/>
                  <a:gd name="connsiteX1" fmla="*/ 5234605 w 5299905"/>
                  <a:gd name="connsiteY1" fmla="*/ 24519 h 6299607"/>
                  <a:gd name="connsiteX2" fmla="*/ 5299905 w 5299905"/>
                  <a:gd name="connsiteY2" fmla="*/ 32817 h 6299607"/>
                  <a:gd name="connsiteX3" fmla="*/ 5299905 w 5299905"/>
                  <a:gd name="connsiteY3" fmla="*/ 6299607 h 6299607"/>
                  <a:gd name="connsiteX4" fmla="*/ 260318 w 5299905"/>
                  <a:gd name="connsiteY4" fmla="*/ 6299607 h 6299607"/>
                  <a:gd name="connsiteX5" fmla="*/ 213508 w 5299905"/>
                  <a:gd name="connsiteY5" fmla="*/ 6161263 h 6299607"/>
                  <a:gd name="connsiteX6" fmla="*/ 0 w 5299905"/>
                  <a:gd name="connsiteY6" fmla="*/ 4749043 h 6299607"/>
                  <a:gd name="connsiteX7" fmla="*/ 4749043 w 5299905"/>
                  <a:gd name="connsiteY7" fmla="*/ 0 h 629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905" h="6299607">
                    <a:moveTo>
                      <a:pt x="4749043" y="0"/>
                    </a:moveTo>
                    <a:cubicBezTo>
                      <a:pt x="4912969" y="0"/>
                      <a:pt x="5074956" y="8306"/>
                      <a:pt x="5234605" y="24519"/>
                    </a:cubicBezTo>
                    <a:lnTo>
                      <a:pt x="5299905" y="32817"/>
                    </a:lnTo>
                    <a:lnTo>
                      <a:pt x="5299905" y="6299607"/>
                    </a:lnTo>
                    <a:lnTo>
                      <a:pt x="260318" y="6299607"/>
                    </a:lnTo>
                    <a:lnTo>
                      <a:pt x="213508" y="6161263"/>
                    </a:lnTo>
                    <a:cubicBezTo>
                      <a:pt x="74750" y="5715144"/>
                      <a:pt x="0" y="5240823"/>
                      <a:pt x="0" y="4749043"/>
                    </a:cubicBezTo>
                    <a:cubicBezTo>
                      <a:pt x="0" y="2126219"/>
                      <a:pt x="2126219" y="0"/>
                      <a:pt x="4749043"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30"/>
              <p:cNvSpPr/>
              <p:nvPr>
                <p:custDataLst>
                  <p:tags r:id="rId18"/>
                </p:custDataLst>
              </p:nvPr>
            </p:nvSpPr>
            <p:spPr>
              <a:xfrm>
                <a:off x="6892095" y="558393"/>
                <a:ext cx="5299905" cy="6299607"/>
              </a:xfrm>
              <a:custGeom>
                <a:avLst/>
                <a:gdLst>
                  <a:gd name="connsiteX0" fmla="*/ 4749043 w 5299905"/>
                  <a:gd name="connsiteY0" fmla="*/ 0 h 6299607"/>
                  <a:gd name="connsiteX1" fmla="*/ 5234605 w 5299905"/>
                  <a:gd name="connsiteY1" fmla="*/ 24519 h 6299607"/>
                  <a:gd name="connsiteX2" fmla="*/ 5299905 w 5299905"/>
                  <a:gd name="connsiteY2" fmla="*/ 32817 h 6299607"/>
                  <a:gd name="connsiteX3" fmla="*/ 5299905 w 5299905"/>
                  <a:gd name="connsiteY3" fmla="*/ 6299607 h 6299607"/>
                  <a:gd name="connsiteX4" fmla="*/ 260318 w 5299905"/>
                  <a:gd name="connsiteY4" fmla="*/ 6299607 h 6299607"/>
                  <a:gd name="connsiteX5" fmla="*/ 213508 w 5299905"/>
                  <a:gd name="connsiteY5" fmla="*/ 6161263 h 6299607"/>
                  <a:gd name="connsiteX6" fmla="*/ 0 w 5299905"/>
                  <a:gd name="connsiteY6" fmla="*/ 4749043 h 6299607"/>
                  <a:gd name="connsiteX7" fmla="*/ 4749043 w 5299905"/>
                  <a:gd name="connsiteY7" fmla="*/ 0 h 629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905" h="6299607">
                    <a:moveTo>
                      <a:pt x="4749043" y="0"/>
                    </a:moveTo>
                    <a:cubicBezTo>
                      <a:pt x="4912969" y="0"/>
                      <a:pt x="5074956" y="8306"/>
                      <a:pt x="5234605" y="24519"/>
                    </a:cubicBezTo>
                    <a:lnTo>
                      <a:pt x="5299905" y="32817"/>
                    </a:lnTo>
                    <a:lnTo>
                      <a:pt x="5299905" y="6299607"/>
                    </a:lnTo>
                    <a:lnTo>
                      <a:pt x="260318" y="6299607"/>
                    </a:lnTo>
                    <a:lnTo>
                      <a:pt x="213508" y="6161263"/>
                    </a:lnTo>
                    <a:cubicBezTo>
                      <a:pt x="74750" y="5715144"/>
                      <a:pt x="0" y="5240823"/>
                      <a:pt x="0" y="4749043"/>
                    </a:cubicBezTo>
                    <a:cubicBezTo>
                      <a:pt x="0" y="2126219"/>
                      <a:pt x="2126219" y="0"/>
                      <a:pt x="4749043" y="0"/>
                    </a:cubicBezTo>
                    <a:close/>
                  </a:path>
                </a:pathLst>
              </a:custGeom>
              <a:gradFill>
                <a:gsLst>
                  <a:gs pos="0">
                    <a:schemeClr val="accent1">
                      <a:alpha val="36000"/>
                    </a:schemeClr>
                  </a:gs>
                  <a:gs pos="83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9" name="椭圆 28"/>
              <p:cNvSpPr/>
              <p:nvPr>
                <p:custDataLst>
                  <p:tags r:id="rId19"/>
                </p:custDataLst>
              </p:nvPr>
            </p:nvSpPr>
            <p:spPr>
              <a:xfrm>
                <a:off x="10410825" y="5583237"/>
                <a:ext cx="725488" cy="725488"/>
              </a:xfrm>
              <a:prstGeom prst="ellipse">
                <a:avLst/>
              </a:prstGeom>
              <a:gradFill>
                <a:gsLst>
                  <a:gs pos="0">
                    <a:schemeClr val="accent1">
                      <a:lumMod val="60000"/>
                      <a:lumOff val="40000"/>
                    </a:schemeClr>
                  </a:gs>
                  <a:gs pos="100000">
                    <a:schemeClr val="accent1">
                      <a:alpha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 name="日期占位符 3"/>
          <p:cNvSpPr>
            <a:spLocks noGrp="1"/>
          </p:cNvSpPr>
          <p:nvPr>
            <p:ph type="dt" sz="half" idx="10"/>
            <p:custDataLst>
              <p:tags r:id="rId20"/>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21"/>
            </p:custDataLst>
          </p:nvPr>
        </p:nvSpPr>
        <p:spPr/>
        <p:txBody>
          <a:bodyPr/>
          <a:lstStyle/>
          <a:p>
            <a:endParaRPr lang="zh-CN" altLang="en-US"/>
          </a:p>
        </p:txBody>
      </p:sp>
      <p:sp>
        <p:nvSpPr>
          <p:cNvPr id="6" name="灯片编号占位符 5"/>
          <p:cNvSpPr>
            <a:spLocks noGrp="1"/>
          </p:cNvSpPr>
          <p:nvPr>
            <p:ph type="sldNum" sz="quarter" idx="12"/>
            <p:custDataLst>
              <p:tags r:id="rId22"/>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23"/>
            </p:custDataLst>
          </p:nvPr>
        </p:nvSpPr>
        <p:spPr>
          <a:xfrm>
            <a:off x="700210" y="2575123"/>
            <a:ext cx="6191885" cy="990346"/>
          </a:xfrm>
        </p:spPr>
        <p:txBody>
          <a:bodyPr lIns="90000" tIns="46800" rIns="90000" bIns="0" anchor="b" anchorCtr="0">
            <a:normAutofit/>
          </a:bodyPr>
          <a:lstStyle>
            <a:lvl1pPr>
              <a:defRPr sz="5400" b="0" u="none" strike="noStrike" kern="1200" cap="all" spc="300" normalizeH="0" baseline="0">
                <a:solidFill>
                  <a:schemeClr val="accent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24"/>
            </p:custDataLst>
          </p:nvPr>
        </p:nvSpPr>
        <p:spPr>
          <a:xfrm>
            <a:off x="723492" y="3655982"/>
            <a:ext cx="6191885" cy="1135364"/>
          </a:xfrm>
        </p:spPr>
        <p:txBody>
          <a:bodyPr lIns="90000" tIns="0" rIns="90000" bIns="46800">
            <a:normAutofit/>
          </a:bodyPr>
          <a:lstStyle>
            <a:lvl1pPr marL="0" indent="0" eaLnBrk="1" fontAlgn="auto" latinLnBrk="0" hangingPunct="1">
              <a:buNone/>
              <a:defRPr kumimoji="0" lang="zh-CN" altLang="en-US" sz="2000" b="0" i="0" u="none" strike="noStrike" kern="1200" cap="all" spc="150" normalizeH="0" baseline="0" noProof="1">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11194580" y="20330"/>
            <a:ext cx="997420" cy="864864"/>
            <a:chOff x="10680230" y="2861016"/>
            <a:chExt cx="1444222" cy="1252286"/>
          </a:xfrm>
        </p:grpSpPr>
        <p:sp>
          <p:nvSpPr>
            <p:cNvPr id="11" name="椭圆 10"/>
            <p:cNvSpPr/>
            <p:nvPr userDrawn="1">
              <p:custDataLst>
                <p:tags r:id="rId3"/>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4"/>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custDataLst>
              <p:tags r:id="rId3"/>
            </p:custDataLst>
          </p:nvPr>
        </p:nvGrpSpPr>
        <p:grpSpPr>
          <a:xfrm>
            <a:off x="11194415" y="0"/>
            <a:ext cx="997585" cy="864870"/>
            <a:chOff x="10680230" y="2861016"/>
            <a:chExt cx="1444222" cy="1252286"/>
          </a:xfrm>
        </p:grpSpPr>
        <p:sp>
          <p:nvSpPr>
            <p:cNvPr id="15" name="椭圆 14"/>
            <p:cNvSpPr/>
            <p:nvPr userDrawn="1">
              <p:custDataLst>
                <p:tags r:id="rId4"/>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userDrawn="1">
              <p:custDataLst>
                <p:tags r:id="rId5"/>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userDrawn="1">
            <p:custDataLst>
              <p:tags r:id="rId6"/>
            </p:custDataLst>
          </p:nvPr>
        </p:nvGrpSpPr>
        <p:grpSpPr>
          <a:xfrm rot="10608562">
            <a:off x="5080" y="5815330"/>
            <a:ext cx="997585" cy="864870"/>
            <a:chOff x="10680230" y="2861016"/>
            <a:chExt cx="1444222" cy="1252286"/>
          </a:xfrm>
        </p:grpSpPr>
        <p:sp>
          <p:nvSpPr>
            <p:cNvPr id="21" name="椭圆 20"/>
            <p:cNvSpPr/>
            <p:nvPr userDrawn="1">
              <p:custDataLst>
                <p:tags r:id="rId7"/>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userDrawn="1">
              <p:custDataLst>
                <p:tags r:id="rId8"/>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9"/>
            </p:custDataLst>
          </p:nvPr>
        </p:nvSpPr>
        <p:spPr>
          <a:xfrm>
            <a:off x="1281600" y="1249200"/>
            <a:ext cx="9626400" cy="723600"/>
          </a:xfrm>
        </p:spPr>
        <p:txBody>
          <a:bodyPr lIns="90000" tIns="46800" rIns="90000" bIns="46800" anchor="ctr">
            <a:normAutofit/>
          </a:bodyPr>
          <a:lstStyle>
            <a:lvl1pPr>
              <a:defRPr sz="3735"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lIns="90000" tIns="46800" rIns="90000" bIns="46800">
            <a:normAutofit/>
          </a:bodyPr>
          <a:lstStyle>
            <a:lvl1pPr>
              <a:defRPr sz="2135" baseline="0">
                <a:solidFill>
                  <a:schemeClr val="tx1">
                    <a:lumMod val="85000"/>
                    <a:lumOff val="15000"/>
                  </a:schemeClr>
                </a:solidFill>
                <a:latin typeface="Arial" panose="020B0604020202020204" pitchFamily="34" charset="0"/>
                <a:ea typeface="微软雅黑" panose="020B0503020204020204" charset="-122"/>
              </a:defRPr>
            </a:lvl1pPr>
            <a:lvl2pPr>
              <a:defRPr sz="2135" baseline="0">
                <a:solidFill>
                  <a:schemeClr val="tx1">
                    <a:lumMod val="85000"/>
                    <a:lumOff val="15000"/>
                  </a:schemeClr>
                </a:solidFill>
                <a:latin typeface="Arial" panose="020B0604020202020204" pitchFamily="34" charset="0"/>
                <a:ea typeface="微软雅黑" panose="020B0503020204020204" charset="-122"/>
              </a:defRPr>
            </a:lvl2pPr>
            <a:lvl3pPr>
              <a:defRPr sz="2135" baseline="0">
                <a:solidFill>
                  <a:schemeClr val="tx1">
                    <a:lumMod val="85000"/>
                    <a:lumOff val="15000"/>
                  </a:schemeClr>
                </a:solidFill>
                <a:latin typeface="Arial" panose="020B0604020202020204" pitchFamily="34" charset="0"/>
                <a:ea typeface="微软雅黑" panose="020B0503020204020204" charset="-122"/>
              </a:defRPr>
            </a:lvl3pPr>
            <a:lvl4pPr>
              <a:defRPr sz="2135" baseline="0">
                <a:solidFill>
                  <a:schemeClr val="tx1">
                    <a:lumMod val="85000"/>
                    <a:lumOff val="15000"/>
                  </a:schemeClr>
                </a:solidFill>
                <a:latin typeface="Arial" panose="020B0604020202020204" pitchFamily="34" charset="0"/>
                <a:ea typeface="微软雅黑" panose="020B0503020204020204" charset="-122"/>
              </a:defRPr>
            </a:lvl4pPr>
            <a:lvl5pPr>
              <a:defRPr sz="2135"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p>
            <a:endParaRPr lang="zh-CN" altLang="en-US" dirty="0"/>
          </a:p>
        </p:txBody>
      </p:sp>
      <p:sp>
        <p:nvSpPr>
          <p:cNvPr id="5" name="灯片编号占位符 4"/>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lvl="0" algn="ctr"/>
            <a:endParaRPr lang="en-US" altLang="zh-CN" dirty="0">
              <a:sym typeface="+mn-ea"/>
            </a:endParaRPr>
          </a:p>
        </p:txBody>
      </p:sp>
      <p:grpSp>
        <p:nvGrpSpPr>
          <p:cNvPr id="11" name="组合 10"/>
          <p:cNvGrpSpPr/>
          <p:nvPr userDrawn="1">
            <p:custDataLst>
              <p:tags r:id="rId3"/>
            </p:custDataLst>
          </p:nvPr>
        </p:nvGrpSpPr>
        <p:grpSpPr>
          <a:xfrm rot="10518704">
            <a:off x="-19549" y="6002428"/>
            <a:ext cx="1014461" cy="879640"/>
            <a:chOff x="10680230" y="2861016"/>
            <a:chExt cx="1444222" cy="1252286"/>
          </a:xfrm>
        </p:grpSpPr>
        <p:sp>
          <p:nvSpPr>
            <p:cNvPr id="12" name="椭圆 11"/>
            <p:cNvSpPr/>
            <p:nvPr userDrawn="1">
              <p:custDataLst>
                <p:tags r:id="rId4"/>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5"/>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6"/>
            </p:custDataLst>
          </p:nvPr>
        </p:nvSpPr>
        <p:spPr>
          <a:xfrm>
            <a:off x="583200" y="770400"/>
            <a:ext cx="3960000" cy="882000"/>
          </a:xfrm>
        </p:spPr>
        <p:txBody>
          <a:bodyPr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9"/>
            <a:ext cx="6480000" cy="5087937"/>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1" name="组合 10"/>
          <p:cNvGrpSpPr/>
          <p:nvPr userDrawn="1">
            <p:custDataLst>
              <p:tags r:id="rId3"/>
            </p:custDataLst>
          </p:nvPr>
        </p:nvGrpSpPr>
        <p:grpSpPr>
          <a:xfrm>
            <a:off x="11131215" y="83283"/>
            <a:ext cx="984585" cy="853734"/>
            <a:chOff x="10680230" y="2861016"/>
            <a:chExt cx="1444222" cy="1252286"/>
          </a:xfrm>
        </p:grpSpPr>
        <p:sp>
          <p:nvSpPr>
            <p:cNvPr id="12" name="椭圆 11"/>
            <p:cNvSpPr/>
            <p:nvPr userDrawn="1">
              <p:custDataLst>
                <p:tags r:id="rId4"/>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5"/>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6"/>
            </p:custDataLst>
          </p:nvPr>
        </p:nvSpPr>
        <p:spPr>
          <a:xfrm>
            <a:off x="612000" y="781200"/>
            <a:ext cx="10976400" cy="626400"/>
          </a:xfrm>
        </p:spPr>
        <p:txBody>
          <a:bodyPr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612000" y="1659600"/>
            <a:ext cx="10975975" cy="828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612775" y="2808000"/>
            <a:ext cx="10965600" cy="34308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grpSp>
        <p:nvGrpSpPr>
          <p:cNvPr id="15" name="组合 14"/>
          <p:cNvGrpSpPr/>
          <p:nvPr userDrawn="1">
            <p:custDataLst>
              <p:tags r:id="rId2"/>
            </p:custDataLst>
          </p:nvPr>
        </p:nvGrpSpPr>
        <p:grpSpPr>
          <a:xfrm rot="10800000">
            <a:off x="109855" y="8890"/>
            <a:ext cx="968375" cy="800735"/>
            <a:chOff x="10839871" y="5761090"/>
            <a:chExt cx="1272888" cy="1052821"/>
          </a:xfrm>
        </p:grpSpPr>
        <p:sp>
          <p:nvSpPr>
            <p:cNvPr id="19" name="椭圆 18"/>
            <p:cNvSpPr/>
            <p:nvPr userDrawn="1">
              <p:custDataLst>
                <p:tags r:id="rId3"/>
              </p:custDataLst>
            </p:nvPr>
          </p:nvSpPr>
          <p:spPr>
            <a:xfrm rot="2100000" flipH="1" flipV="1">
              <a:off x="10839871" y="6235545"/>
              <a:ext cx="578088" cy="578366"/>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userDrawn="1">
              <p:custDataLst>
                <p:tags r:id="rId4"/>
              </p:custDataLst>
            </p:nvPr>
          </p:nvSpPr>
          <p:spPr>
            <a:xfrm rot="2100000">
              <a:off x="11169340" y="5761090"/>
              <a:ext cx="943419" cy="943872"/>
            </a:xfrm>
            <a:prstGeom prst="ellipse">
              <a:avLst/>
            </a:prstGeom>
            <a:gradFill>
              <a:gsLst>
                <a:gs pos="0">
                  <a:schemeClr val="accent1">
                    <a:lumMod val="60000"/>
                    <a:lumOff val="40000"/>
                    <a:alpha val="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userDrawn="1">
            <p:custDataLst>
              <p:tags r:id="rId5"/>
            </p:custDataLst>
          </p:nvPr>
        </p:nvGrpSpPr>
        <p:grpSpPr>
          <a:xfrm>
            <a:off x="11135360" y="6350"/>
            <a:ext cx="1141095" cy="944245"/>
            <a:chOff x="10839871" y="5761090"/>
            <a:chExt cx="1272888" cy="1052821"/>
          </a:xfrm>
        </p:grpSpPr>
        <p:sp>
          <p:nvSpPr>
            <p:cNvPr id="22" name="椭圆 21"/>
            <p:cNvSpPr/>
            <p:nvPr userDrawn="1">
              <p:custDataLst>
                <p:tags r:id="rId6"/>
              </p:custDataLst>
            </p:nvPr>
          </p:nvSpPr>
          <p:spPr>
            <a:xfrm rot="2100000" flipH="1" flipV="1">
              <a:off x="10839871" y="6235545"/>
              <a:ext cx="578088" cy="578366"/>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userDrawn="1">
              <p:custDataLst>
                <p:tags r:id="rId7"/>
              </p:custDataLst>
            </p:nvPr>
          </p:nvSpPr>
          <p:spPr>
            <a:xfrm rot="2100000">
              <a:off x="11169340" y="5761090"/>
              <a:ext cx="943419" cy="943872"/>
            </a:xfrm>
            <a:prstGeom prst="ellipse">
              <a:avLst/>
            </a:prstGeom>
            <a:gradFill>
              <a:gsLst>
                <a:gs pos="0">
                  <a:schemeClr val="accent1">
                    <a:lumMod val="60000"/>
                    <a:lumOff val="40000"/>
                    <a:alpha val="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userDrawn="1">
            <p:custDataLst>
              <p:tags r:id="rId8"/>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9"/>
            </p:custDataLst>
          </p:nvPr>
        </p:nvSpPr>
        <p:spPr>
          <a:xfrm>
            <a:off x="604800" y="669600"/>
            <a:ext cx="10976400" cy="565200"/>
          </a:xfrm>
        </p:spPr>
        <p:txBody>
          <a:bodyPr anchor="ctr">
            <a:normAutofit/>
          </a:bodyPr>
          <a:lstStyle>
            <a:lvl1pPr algn="ctr">
              <a:defRPr sz="3200"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a:off x="10839871" y="5761090"/>
            <a:ext cx="1272888" cy="1052821"/>
            <a:chOff x="10839871" y="5761090"/>
            <a:chExt cx="1272888" cy="1052821"/>
          </a:xfrm>
        </p:grpSpPr>
        <p:sp>
          <p:nvSpPr>
            <p:cNvPr id="14" name="椭圆 13"/>
            <p:cNvSpPr/>
            <p:nvPr userDrawn="1">
              <p:custDataLst>
                <p:tags r:id="rId3"/>
              </p:custDataLst>
            </p:nvPr>
          </p:nvSpPr>
          <p:spPr>
            <a:xfrm rot="2100000" flipH="1" flipV="1">
              <a:off x="10839871" y="6235545"/>
              <a:ext cx="578088" cy="578366"/>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custDataLst>
                <p:tags r:id="rId4"/>
              </p:custDataLst>
            </p:nvPr>
          </p:nvSpPr>
          <p:spPr>
            <a:xfrm rot="2100000">
              <a:off x="11169340" y="5761090"/>
              <a:ext cx="943419" cy="943872"/>
            </a:xfrm>
            <a:prstGeom prst="ellipse">
              <a:avLst/>
            </a:prstGeom>
            <a:gradFill>
              <a:gsLst>
                <a:gs pos="0">
                  <a:schemeClr val="accent1">
                    <a:lumMod val="60000"/>
                    <a:lumOff val="40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userDrawn="1">
            <p:custDataLst>
              <p:tags r:id="rId5"/>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6"/>
            </p:custDataLst>
          </p:nvPr>
        </p:nvSpPr>
        <p:spPr>
          <a:xfrm>
            <a:off x="579755" y="237490"/>
            <a:ext cx="11037570" cy="535305"/>
          </a:xfrm>
        </p:spPr>
        <p:txBody>
          <a:bodyP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6242400" y="1663200"/>
            <a:ext cx="5367600" cy="28944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0"/>
            </p:custDataLst>
          </p:nvPr>
        </p:nvSpPr>
        <p:spPr>
          <a:xfrm>
            <a:off x="572400" y="4816800"/>
            <a:ext cx="5342400" cy="781200"/>
          </a:xfrm>
        </p:spPr>
        <p:txBody>
          <a:bodyPr>
            <a:normAutofit/>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1"/>
            </p:custDataLst>
          </p:nvPr>
        </p:nvSpPr>
        <p:spPr>
          <a:xfrm>
            <a:off x="6253200" y="4813200"/>
            <a:ext cx="5367600" cy="781200"/>
          </a:xfrm>
        </p:spPr>
        <p:txBody>
          <a:bodyPr>
            <a:normAutofit/>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3" name="日期占位符 2"/>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5" name="灯片编号占位符 4"/>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17" name="椭圆 16"/>
          <p:cNvSpPr/>
          <p:nvPr userDrawn="1">
            <p:custDataLst>
              <p:tags r:id="rId3"/>
            </p:custDataLst>
          </p:nvPr>
        </p:nvSpPr>
        <p:spPr>
          <a:xfrm rot="2100000">
            <a:off x="896620" y="2745105"/>
            <a:ext cx="644525" cy="644525"/>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userDrawn="1">
            <p:custDataLst>
              <p:tags r:id="rId4"/>
            </p:custDataLst>
          </p:nvPr>
        </p:nvSpPr>
        <p:spPr>
          <a:xfrm rot="2100000" flipH="1" flipV="1">
            <a:off x="96520" y="2860040"/>
            <a:ext cx="1136650" cy="1137285"/>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5"/>
            </p:custDataLst>
          </p:nvPr>
        </p:nvSpPr>
        <p:spPr>
          <a:xfrm rot="2100000" flipH="1" flipV="1">
            <a:off x="10680065" y="3469005"/>
            <a:ext cx="644525" cy="644525"/>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6"/>
            </p:custDataLst>
          </p:nvPr>
        </p:nvSpPr>
        <p:spPr>
          <a:xfrm rot="2100000">
            <a:off x="10987405" y="2861310"/>
            <a:ext cx="1136650" cy="1137285"/>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userDrawn="1">
            <p:ph type="title" hasCustomPrompt="1"/>
            <p:custDataLst>
              <p:tags r:id="rId7"/>
            </p:custDataLst>
          </p:nvPr>
        </p:nvSpPr>
        <p:spPr>
          <a:xfrm>
            <a:off x="1522800" y="1339200"/>
            <a:ext cx="9144000" cy="2386800"/>
          </a:xfrm>
        </p:spPr>
        <p:txBody>
          <a:bodyPr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4" name="页脚占位符 3"/>
          <p:cNvSpPr>
            <a:spLocks noGrp="1"/>
          </p:cNvSpPr>
          <p:nvPr userDrawn="1">
            <p:ph type="ftr" sz="quarter" idx="11"/>
            <p:custDataLst>
              <p:tags r:id="rId8"/>
            </p:custDataLst>
          </p:nvPr>
        </p:nvSpPr>
        <p:spPr/>
        <p:txBody>
          <a:bodyPr/>
          <a:lstStyle/>
          <a:p>
            <a:endParaRPr lang="zh-CN" altLang="en-US" dirty="0"/>
          </a:p>
        </p:txBody>
      </p:sp>
      <p:sp>
        <p:nvSpPr>
          <p:cNvPr id="7" name="文本占位符 6"/>
          <p:cNvSpPr>
            <a:spLocks noGrp="1"/>
          </p:cNvSpPr>
          <p:nvPr userDrawn="1">
            <p:ph type="body" sz="quarter" idx="13"/>
            <p:custDataLst>
              <p:tags r:id="rId9"/>
            </p:custDataLst>
          </p:nvPr>
        </p:nvSpPr>
        <p:spPr>
          <a:xfrm>
            <a:off x="1522413" y="3862800"/>
            <a:ext cx="9144000" cy="1656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3" name="日期占位符 2"/>
          <p:cNvSpPr>
            <a:spLocks noGrp="1"/>
          </p:cNvSpPr>
          <p:nvPr userDrawn="1">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5" name="灯片编号占位符 4"/>
          <p:cNvSpPr>
            <a:spLocks noGrp="1"/>
          </p:cNvSpPr>
          <p:nvPr userDrawn="1">
            <p:ph type="sldNum" sz="quarter" idx="12"/>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3" name="任意多边形 7"/>
          <p:cNvSpPr/>
          <p:nvPr userDrawn="1">
            <p:custDataLst>
              <p:tags r:id="rId2"/>
            </p:custDataLst>
          </p:nvPr>
        </p:nvSpPr>
        <p:spPr>
          <a:xfrm>
            <a:off x="0" y="0"/>
            <a:ext cx="12192000" cy="5620154"/>
          </a:xfrm>
          <a:custGeom>
            <a:avLst/>
            <a:gdLst>
              <a:gd name="connsiteX0" fmla="*/ 0 w 12192000"/>
              <a:gd name="connsiteY0" fmla="*/ 0 h 5620154"/>
              <a:gd name="connsiteX1" fmla="*/ 12192000 w 12192000"/>
              <a:gd name="connsiteY1" fmla="*/ 0 h 5620154"/>
              <a:gd name="connsiteX2" fmla="*/ 12192000 w 12192000"/>
              <a:gd name="connsiteY2" fmla="*/ 3905338 h 5620154"/>
              <a:gd name="connsiteX3" fmla="*/ 12144291 w 12192000"/>
              <a:gd name="connsiteY3" fmla="*/ 3938234 h 5620154"/>
              <a:gd name="connsiteX4" fmla="*/ 7445829 w 12192000"/>
              <a:gd name="connsiteY4" fmla="*/ 3541486 h 5620154"/>
              <a:gd name="connsiteX5" fmla="*/ 2873829 w 12192000"/>
              <a:gd name="connsiteY5" fmla="*/ 5617029 h 5620154"/>
              <a:gd name="connsiteX6" fmla="*/ 194973 w 12192000"/>
              <a:gd name="connsiteY6" fmla="*/ 4757683 h 5620154"/>
              <a:gd name="connsiteX7" fmla="*/ 0 w 12192000"/>
              <a:gd name="connsiteY7" fmla="*/ 4602678 h 562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620154">
                <a:moveTo>
                  <a:pt x="0" y="0"/>
                </a:moveTo>
                <a:lnTo>
                  <a:pt x="12192000" y="0"/>
                </a:lnTo>
                <a:lnTo>
                  <a:pt x="12192000" y="3905338"/>
                </a:lnTo>
                <a:lnTo>
                  <a:pt x="12144291" y="3938234"/>
                </a:lnTo>
                <a:cubicBezTo>
                  <a:pt x="11161300" y="4527346"/>
                  <a:pt x="8957356" y="3260272"/>
                  <a:pt x="7445829" y="3541486"/>
                </a:cubicBezTo>
                <a:cubicBezTo>
                  <a:pt x="5885544" y="3831772"/>
                  <a:pt x="4218819" y="5558972"/>
                  <a:pt x="2873829" y="5617029"/>
                </a:cubicBezTo>
                <a:cubicBezTo>
                  <a:pt x="1949149" y="5656943"/>
                  <a:pt x="939857" y="5311539"/>
                  <a:pt x="194973" y="4757683"/>
                </a:cubicBezTo>
                <a:lnTo>
                  <a:pt x="0" y="4602678"/>
                </a:lnTo>
                <a:close/>
              </a:path>
            </a:pathLst>
          </a:custGeom>
          <a:gradFill>
            <a:gsLst>
              <a:gs pos="0">
                <a:schemeClr val="bg1"/>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userDrawn="1">
            <p:custDataLst>
              <p:tags r:id="rId3"/>
            </p:custDataLst>
          </p:nvPr>
        </p:nvGrpSpPr>
        <p:grpSpPr>
          <a:xfrm>
            <a:off x="-9250" y="0"/>
            <a:ext cx="12201250" cy="6372629"/>
            <a:chOff x="-9250" y="0"/>
            <a:chExt cx="12201250" cy="6372629"/>
          </a:xfrm>
        </p:grpSpPr>
        <p:grpSp>
          <p:nvGrpSpPr>
            <p:cNvPr id="25" name="组合 24"/>
            <p:cNvGrpSpPr/>
            <p:nvPr userDrawn="1"/>
          </p:nvGrpSpPr>
          <p:grpSpPr>
            <a:xfrm>
              <a:off x="-9250" y="4181879"/>
              <a:ext cx="1429240" cy="2190750"/>
              <a:chOff x="-9250" y="4181879"/>
              <a:chExt cx="1429240" cy="2190750"/>
            </a:xfrm>
          </p:grpSpPr>
          <p:sp>
            <p:nvSpPr>
              <p:cNvPr id="30" name="椭圆 29"/>
              <p:cNvSpPr/>
              <p:nvPr>
                <p:custDataLst>
                  <p:tags r:id="rId4"/>
                </p:custDataLst>
              </p:nvPr>
            </p:nvSpPr>
            <p:spPr>
              <a:xfrm>
                <a:off x="599874" y="4255919"/>
                <a:ext cx="820116" cy="820116"/>
              </a:xfrm>
              <a:prstGeom prst="ellipse">
                <a:avLst/>
              </a:prstGeom>
              <a:gradFill>
                <a:gsLst>
                  <a:gs pos="0">
                    <a:schemeClr val="accent1">
                      <a:lumMod val="60000"/>
                      <a:lumOff val="40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14"/>
              <p:cNvSpPr/>
              <p:nvPr>
                <p:custDataLst>
                  <p:tags r:id="rId5"/>
                </p:custDataLst>
              </p:nvPr>
            </p:nvSpPr>
            <p:spPr>
              <a:xfrm>
                <a:off x="-9250" y="4181879"/>
                <a:ext cx="1163016" cy="2190750"/>
              </a:xfrm>
              <a:custGeom>
                <a:avLst/>
                <a:gdLst>
                  <a:gd name="connsiteX0" fmla="*/ 67641 w 1163016"/>
                  <a:gd name="connsiteY0" fmla="*/ 0 h 2190750"/>
                  <a:gd name="connsiteX1" fmla="*/ 1163016 w 1163016"/>
                  <a:gd name="connsiteY1" fmla="*/ 1095375 h 2190750"/>
                  <a:gd name="connsiteX2" fmla="*/ 67641 w 1163016"/>
                  <a:gd name="connsiteY2" fmla="*/ 2190750 h 2190750"/>
                  <a:gd name="connsiteX3" fmla="*/ 0 w 1163016"/>
                  <a:gd name="connsiteY3" fmla="*/ 2183931 h 2190750"/>
                  <a:gd name="connsiteX4" fmla="*/ 0 w 1163016"/>
                  <a:gd name="connsiteY4" fmla="*/ 6819 h 2190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016" h="2190750">
                    <a:moveTo>
                      <a:pt x="67641" y="0"/>
                    </a:moveTo>
                    <a:cubicBezTo>
                      <a:pt x="672600" y="0"/>
                      <a:pt x="1163016" y="490416"/>
                      <a:pt x="1163016" y="1095375"/>
                    </a:cubicBezTo>
                    <a:cubicBezTo>
                      <a:pt x="1163016" y="1700334"/>
                      <a:pt x="672600" y="2190750"/>
                      <a:pt x="67641" y="2190750"/>
                    </a:cubicBezTo>
                    <a:lnTo>
                      <a:pt x="0" y="2183931"/>
                    </a:lnTo>
                    <a:lnTo>
                      <a:pt x="0" y="68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userDrawn="1"/>
          </p:nvGrpSpPr>
          <p:grpSpPr>
            <a:xfrm>
              <a:off x="9058597" y="0"/>
              <a:ext cx="3133403" cy="6372629"/>
              <a:chOff x="9058597" y="0"/>
              <a:chExt cx="3133403" cy="6372629"/>
            </a:xfrm>
          </p:grpSpPr>
          <p:sp>
            <p:nvSpPr>
              <p:cNvPr id="27" name="任意多边形 18"/>
              <p:cNvSpPr/>
              <p:nvPr>
                <p:custDataLst>
                  <p:tags r:id="rId6"/>
                </p:custDataLst>
              </p:nvPr>
            </p:nvSpPr>
            <p:spPr>
              <a:xfrm>
                <a:off x="9058597" y="0"/>
                <a:ext cx="3133403" cy="6372629"/>
              </a:xfrm>
              <a:custGeom>
                <a:avLst/>
                <a:gdLst>
                  <a:gd name="connsiteX0" fmla="*/ 1753717 w 3133403"/>
                  <a:gd name="connsiteY0" fmla="*/ 0 h 5943480"/>
                  <a:gd name="connsiteX1" fmla="*/ 3133403 w 3133403"/>
                  <a:gd name="connsiteY1" fmla="*/ 0 h 5943480"/>
                  <a:gd name="connsiteX2" fmla="*/ 3133403 w 3133403"/>
                  <a:gd name="connsiteY2" fmla="*/ 5943480 h 5943480"/>
                  <a:gd name="connsiteX3" fmla="*/ 0 w 3133403"/>
                  <a:gd name="connsiteY3" fmla="*/ 2810077 h 5943480"/>
                  <a:gd name="connsiteX4" fmla="*/ 1639837 w 3133403"/>
                  <a:gd name="connsiteY4" fmla="*/ 54859 h 5943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403" h="5943480">
                    <a:moveTo>
                      <a:pt x="1753717" y="0"/>
                    </a:moveTo>
                    <a:lnTo>
                      <a:pt x="3133403" y="0"/>
                    </a:lnTo>
                    <a:lnTo>
                      <a:pt x="3133403" y="5943480"/>
                    </a:lnTo>
                    <a:cubicBezTo>
                      <a:pt x="1402872" y="5943480"/>
                      <a:pt x="0" y="4540608"/>
                      <a:pt x="0" y="2810077"/>
                    </a:cubicBezTo>
                    <a:cubicBezTo>
                      <a:pt x="0" y="1620337"/>
                      <a:pt x="663076" y="585467"/>
                      <a:pt x="1639837" y="548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任意多边形 19"/>
              <p:cNvSpPr/>
              <p:nvPr>
                <p:custDataLst>
                  <p:tags r:id="rId7"/>
                </p:custDataLst>
              </p:nvPr>
            </p:nvSpPr>
            <p:spPr>
              <a:xfrm>
                <a:off x="9058598" y="1797542"/>
                <a:ext cx="2727236" cy="3388340"/>
              </a:xfrm>
              <a:custGeom>
                <a:avLst/>
                <a:gdLst>
                  <a:gd name="connsiteX0" fmla="*/ 1033066 w 2727236"/>
                  <a:gd name="connsiteY0" fmla="*/ 0 h 3388340"/>
                  <a:gd name="connsiteX1" fmla="*/ 2727236 w 2727236"/>
                  <a:gd name="connsiteY1" fmla="*/ 1694170 h 3388340"/>
                  <a:gd name="connsiteX2" fmla="*/ 1033066 w 2727236"/>
                  <a:gd name="connsiteY2" fmla="*/ 3388340 h 3388340"/>
                  <a:gd name="connsiteX3" fmla="*/ 859847 w 2727236"/>
                  <a:gd name="connsiteY3" fmla="*/ 3379593 h 3388340"/>
                  <a:gd name="connsiteX4" fmla="*/ 720463 w 2727236"/>
                  <a:gd name="connsiteY4" fmla="*/ 3358321 h 3388340"/>
                  <a:gd name="connsiteX5" fmla="*/ 715517 w 2727236"/>
                  <a:gd name="connsiteY5" fmla="*/ 3352486 h 3388340"/>
                  <a:gd name="connsiteX6" fmla="*/ 0 w 2727236"/>
                  <a:gd name="connsiteY6" fmla="*/ 1215436 h 3388340"/>
                  <a:gd name="connsiteX7" fmla="*/ 118868 w 2727236"/>
                  <a:gd name="connsiteY7" fmla="*/ 295690 h 3388340"/>
                  <a:gd name="connsiteX8" fmla="*/ 128541 w 2727236"/>
                  <a:gd name="connsiteY8" fmla="*/ 263396 h 3388340"/>
                  <a:gd name="connsiteX9" fmla="*/ 225524 w 2727236"/>
                  <a:gd name="connsiteY9" fmla="*/ 204477 h 3388340"/>
                  <a:gd name="connsiteX10" fmla="*/ 1033066 w 2727236"/>
                  <a:gd name="connsiteY10" fmla="*/ 0 h 338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7236" h="3388340">
                    <a:moveTo>
                      <a:pt x="1033066" y="0"/>
                    </a:moveTo>
                    <a:cubicBezTo>
                      <a:pt x="1968730" y="0"/>
                      <a:pt x="2727236" y="758506"/>
                      <a:pt x="2727236" y="1694170"/>
                    </a:cubicBezTo>
                    <a:cubicBezTo>
                      <a:pt x="2727236" y="2629834"/>
                      <a:pt x="1968730" y="3388340"/>
                      <a:pt x="1033066" y="3388340"/>
                    </a:cubicBezTo>
                    <a:cubicBezTo>
                      <a:pt x="974587" y="3388340"/>
                      <a:pt x="916800" y="3385377"/>
                      <a:pt x="859847" y="3379593"/>
                    </a:cubicBezTo>
                    <a:lnTo>
                      <a:pt x="720463" y="3358321"/>
                    </a:lnTo>
                    <a:lnTo>
                      <a:pt x="715517" y="3352486"/>
                    </a:lnTo>
                    <a:cubicBezTo>
                      <a:pt x="268519" y="2771740"/>
                      <a:pt x="0" y="2027210"/>
                      <a:pt x="0" y="1215436"/>
                    </a:cubicBezTo>
                    <a:cubicBezTo>
                      <a:pt x="0" y="896524"/>
                      <a:pt x="41442" y="587991"/>
                      <a:pt x="118868" y="295690"/>
                    </a:cubicBezTo>
                    <a:lnTo>
                      <a:pt x="128541" y="263396"/>
                    </a:lnTo>
                    <a:lnTo>
                      <a:pt x="225524" y="204477"/>
                    </a:lnTo>
                    <a:cubicBezTo>
                      <a:pt x="465577" y="74073"/>
                      <a:pt x="740671" y="0"/>
                      <a:pt x="1033066" y="0"/>
                    </a:cubicBezTo>
                    <a:close/>
                  </a:path>
                </a:pathLst>
              </a:custGeom>
              <a:gradFill>
                <a:gsLst>
                  <a:gs pos="0">
                    <a:schemeClr val="accent1">
                      <a:lumMod val="60000"/>
                      <a:lumOff val="40000"/>
                    </a:schemeClr>
                  </a:gs>
                  <a:gs pos="89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custDataLst>
                  <p:tags r:id="rId8"/>
                </p:custDataLst>
              </p:nvPr>
            </p:nvSpPr>
            <p:spPr>
              <a:xfrm>
                <a:off x="10704665" y="1456466"/>
                <a:ext cx="1284252" cy="1284252"/>
              </a:xfrm>
              <a:prstGeom prst="ellipse">
                <a:avLst/>
              </a:prstGeom>
              <a:gradFill>
                <a:gsLst>
                  <a:gs pos="19000">
                    <a:schemeClr val="accent1">
                      <a:lumMod val="60000"/>
                      <a:lumOff val="40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6" name="日期占位符 15"/>
          <p:cNvSpPr>
            <a:spLocks noGrp="1"/>
          </p:cNvSpPr>
          <p:nvPr userDrawn="1">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userDrawn="1">
            <p:ph type="ftr" sz="quarter" idx="11"/>
            <p:custDataLst>
              <p:tags r:id="rId10"/>
            </p:custDataLst>
          </p:nvPr>
        </p:nvSpPr>
        <p:spPr/>
        <p:txBody>
          <a:bodyPr/>
          <a:lstStyle/>
          <a:p>
            <a:endParaRPr lang="zh-CN" altLang="en-US" dirty="0"/>
          </a:p>
        </p:txBody>
      </p:sp>
      <p:sp>
        <p:nvSpPr>
          <p:cNvPr id="18" name="灯片编号占位符 17"/>
          <p:cNvSpPr>
            <a:spLocks noGrp="1"/>
          </p:cNvSpPr>
          <p:nvPr userDrawn="1">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userDrawn="1">
            <p:ph type="ctrTitle" hasCustomPrompt="1"/>
            <p:custDataLst>
              <p:tags r:id="rId12"/>
            </p:custDataLst>
          </p:nvPr>
        </p:nvSpPr>
        <p:spPr>
          <a:xfrm>
            <a:off x="1528697" y="2960243"/>
            <a:ext cx="7291982" cy="1106389"/>
          </a:xfrm>
        </p:spPr>
        <p:txBody>
          <a:bodyPr lIns="90000" tIns="46800" rIns="90000" bIns="46800" anchor="ctr" anchorCtr="0">
            <a:normAutofit/>
          </a:bodyPr>
          <a:lstStyle>
            <a:lvl1pPr algn="l">
              <a:defRPr sz="6000" b="0" spc="600" baseline="0">
                <a:solidFill>
                  <a:schemeClr val="accent1"/>
                </a:solidFill>
                <a:ea typeface="汉仪旗黑-85S" panose="00020600040101010101" pitchFamily="18" charset="-122"/>
              </a:defRPr>
            </a:lvl1pPr>
          </a:lstStyle>
          <a:p>
            <a:r>
              <a:rPr lang="zh-CN" altLang="en-US" dirty="0"/>
              <a:t>单击此处编辑标题</a:t>
            </a:r>
            <a:endParaRPr lang="zh-CN" altLang="en-US" dirty="0"/>
          </a:p>
        </p:txBody>
      </p:sp>
      <p:sp>
        <p:nvSpPr>
          <p:cNvPr id="3" name="副标题 2"/>
          <p:cNvSpPr>
            <a:spLocks noGrp="1"/>
          </p:cNvSpPr>
          <p:nvPr userDrawn="1">
            <p:ph type="subTitle" idx="1" hasCustomPrompt="1"/>
            <p:custDataLst>
              <p:tags r:id="rId13"/>
            </p:custDataLst>
          </p:nvPr>
        </p:nvSpPr>
        <p:spPr>
          <a:xfrm>
            <a:off x="1563533" y="4146520"/>
            <a:ext cx="7088898" cy="384741"/>
          </a:xfrm>
        </p:spPr>
        <p:txBody>
          <a:bodyPr lIns="90000" tIns="0" rIns="90000" bIns="46800">
            <a:normAutofit/>
          </a:bodyPr>
          <a:lstStyle>
            <a:lvl1pPr marL="0" indent="0" algn="l" eaLnBrk="1" fontAlgn="auto" latinLnBrk="0" hangingPunct="1">
              <a:lnSpc>
                <a:spcPct val="100000"/>
              </a:lnSpc>
              <a:buNone/>
              <a:defRPr sz="2000" u="none" strike="noStrike" kern="1200" cap="none" spc="800" normalizeH="0" baseline="0">
                <a:solidFill>
                  <a:schemeClr val="tx1">
                    <a:lumMod val="75000"/>
                    <a:lumOff val="2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6" name="文本占位符 5"/>
          <p:cNvSpPr>
            <a:spLocks noGrp="1"/>
          </p:cNvSpPr>
          <p:nvPr>
            <p:ph type="body" sz="quarter" idx="13" hasCustomPrompt="1"/>
            <p:custDataLst>
              <p:tags r:id="rId14"/>
            </p:custDataLst>
          </p:nvPr>
        </p:nvSpPr>
        <p:spPr>
          <a:xfrm>
            <a:off x="1586497" y="4648958"/>
            <a:ext cx="1971764" cy="323734"/>
          </a:xfrm>
        </p:spPr>
        <p:txBody>
          <a:bodyPr lIns="90000" tIns="46800" rIns="90000" bIns="46800" anchor="ctr">
            <a:normAutofit/>
          </a:bodyPr>
          <a:lstStyle>
            <a:lvl1pPr marL="0" indent="0" algn="l">
              <a:buNone/>
              <a:defRPr sz="1600">
                <a:solidFill>
                  <a:schemeClr val="tx1">
                    <a:lumMod val="75000"/>
                    <a:lumOff val="25000"/>
                  </a:schemeClr>
                </a:solidFill>
              </a:defRPr>
            </a:lvl1pPr>
          </a:lstStyle>
          <a:p>
            <a:pPr lvl="0"/>
            <a:r>
              <a:rPr lang="zh-CN" altLang="en-US" dirty="0"/>
              <a:t>编辑文本</a:t>
            </a:r>
            <a:endParaRPr lang="zh-CN" altLang="en-US" dirty="0"/>
          </a:p>
        </p:txBody>
      </p:sp>
      <p:sp>
        <p:nvSpPr>
          <p:cNvPr id="22" name="文本占位符 21"/>
          <p:cNvSpPr>
            <a:spLocks noGrp="1"/>
          </p:cNvSpPr>
          <p:nvPr>
            <p:ph type="body" sz="quarter" idx="14" hasCustomPrompt="1"/>
            <p:custDataLst>
              <p:tags r:id="rId15"/>
            </p:custDataLst>
          </p:nvPr>
        </p:nvSpPr>
        <p:spPr>
          <a:xfrm>
            <a:off x="1586497" y="5042825"/>
            <a:ext cx="1971764" cy="323734"/>
          </a:xfrm>
        </p:spPr>
        <p:txBody>
          <a:bodyPr lIns="90000" tIns="46800" rIns="90000" bIns="46800" anchor="ctr">
            <a:normAutofit/>
          </a:bodyPr>
          <a:lstStyle>
            <a:lvl1pPr marL="0" indent="0" algn="l">
              <a:buNone/>
              <a:defRPr sz="1600">
                <a:solidFill>
                  <a:schemeClr val="tx1">
                    <a:lumMod val="75000"/>
                    <a:lumOff val="25000"/>
                  </a:schemeClr>
                </a:solidFill>
              </a:defRPr>
            </a:lvl1pPr>
          </a:lstStyle>
          <a:p>
            <a:pPr lvl="0"/>
            <a:r>
              <a:rPr lang="zh-CN" altLang="en-US" dirty="0"/>
              <a:t>编辑文本</a:t>
            </a:r>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194580" y="0"/>
            <a:ext cx="997420" cy="864864"/>
            <a:chOff x="10680230" y="2861016"/>
            <a:chExt cx="1444222" cy="1252286"/>
          </a:xfrm>
        </p:grpSpPr>
        <p:sp>
          <p:nvSpPr>
            <p:cNvPr id="8" name="椭圆 7"/>
            <p:cNvSpPr/>
            <p:nvPr userDrawn="1">
              <p:custDataLst>
                <p:tags r:id="rId3"/>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custDataLst>
                <p:tags r:id="rId4"/>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6"/>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56" name="组合 55"/>
          <p:cNvGrpSpPr/>
          <p:nvPr userDrawn="1">
            <p:custDataLst>
              <p:tags r:id="rId2"/>
            </p:custDataLst>
          </p:nvPr>
        </p:nvGrpSpPr>
        <p:grpSpPr>
          <a:xfrm>
            <a:off x="1055689" y="6405345"/>
            <a:ext cx="1208540" cy="317571"/>
            <a:chOff x="1055689" y="6405345"/>
            <a:chExt cx="1208540" cy="317571"/>
          </a:xfrm>
        </p:grpSpPr>
        <p:grpSp>
          <p:nvGrpSpPr>
            <p:cNvPr id="57" name="Group 4"/>
            <p:cNvGrpSpPr>
              <a:grpSpLocks noChangeAspect="1"/>
            </p:cNvGrpSpPr>
            <p:nvPr/>
          </p:nvGrpSpPr>
          <p:grpSpPr bwMode="auto">
            <a:xfrm>
              <a:off x="1139628" y="6489300"/>
              <a:ext cx="149693" cy="149659"/>
              <a:chOff x="848" y="-236"/>
              <a:chExt cx="4484" cy="4483"/>
            </a:xfrm>
            <a:solidFill>
              <a:schemeClr val="tx1"/>
            </a:solidFill>
          </p:grpSpPr>
          <p:sp>
            <p:nvSpPr>
              <p:cNvPr id="66" name="Freeform 5"/>
              <p:cNvSpPr>
                <a:spLocks noEditPoints="1"/>
              </p:cNvSpPr>
              <p:nvPr>
                <p:custDataLst>
                  <p:tags r:id="rId3"/>
                </p:custDataLst>
              </p:nvPr>
            </p:nvSpPr>
            <p:spPr bwMode="auto">
              <a:xfrm>
                <a:off x="2283" y="1200"/>
                <a:ext cx="1621" cy="1619"/>
              </a:xfrm>
              <a:custGeom>
                <a:avLst/>
                <a:gdLst>
                  <a:gd name="T0" fmla="*/ 36 w 1230"/>
                  <a:gd name="T1" fmla="*/ 35 h 1229"/>
                  <a:gd name="T2" fmla="*/ 36 w 1230"/>
                  <a:gd name="T3" fmla="*/ 164 h 1229"/>
                  <a:gd name="T4" fmla="*/ 1066 w 1230"/>
                  <a:gd name="T5" fmla="*/ 1193 h 1229"/>
                  <a:gd name="T6" fmla="*/ 1194 w 1230"/>
                  <a:gd name="T7" fmla="*/ 1194 h 1229"/>
                  <a:gd name="T8" fmla="*/ 1194 w 1230"/>
                  <a:gd name="T9" fmla="*/ 1065 h 1229"/>
                  <a:gd name="T10" fmla="*/ 165 w 1230"/>
                  <a:gd name="T11" fmla="*/ 35 h 1229"/>
                  <a:gd name="T12" fmla="*/ 36 w 1230"/>
                  <a:gd name="T13" fmla="*/ 35 h 1229"/>
                  <a:gd name="T14" fmla="*/ 36 w 1230"/>
                  <a:gd name="T15" fmla="*/ 35 h 1229"/>
                  <a:gd name="T16" fmla="*/ 36 w 1230"/>
                  <a:gd name="T17" fmla="*/ 35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0" h="1229">
                    <a:moveTo>
                      <a:pt x="36" y="35"/>
                    </a:moveTo>
                    <a:cubicBezTo>
                      <a:pt x="0" y="71"/>
                      <a:pt x="0" y="128"/>
                      <a:pt x="36" y="164"/>
                    </a:cubicBezTo>
                    <a:cubicBezTo>
                      <a:pt x="1066" y="1193"/>
                      <a:pt x="1066" y="1193"/>
                      <a:pt x="1066" y="1193"/>
                    </a:cubicBezTo>
                    <a:cubicBezTo>
                      <a:pt x="1101" y="1229"/>
                      <a:pt x="1159" y="1229"/>
                      <a:pt x="1194" y="1194"/>
                    </a:cubicBezTo>
                    <a:cubicBezTo>
                      <a:pt x="1230" y="1158"/>
                      <a:pt x="1230" y="1100"/>
                      <a:pt x="1194" y="1065"/>
                    </a:cubicBezTo>
                    <a:cubicBezTo>
                      <a:pt x="165" y="35"/>
                      <a:pt x="165" y="35"/>
                      <a:pt x="165" y="35"/>
                    </a:cubicBezTo>
                    <a:cubicBezTo>
                      <a:pt x="129" y="0"/>
                      <a:pt x="71" y="0"/>
                      <a:pt x="36" y="35"/>
                    </a:cubicBezTo>
                    <a:close/>
                    <a:moveTo>
                      <a:pt x="36" y="35"/>
                    </a:moveTo>
                    <a:cubicBezTo>
                      <a:pt x="36" y="35"/>
                      <a:pt x="36" y="35"/>
                      <a:pt x="36" y="3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
              <p:cNvSpPr>
                <a:spLocks noEditPoints="1"/>
              </p:cNvSpPr>
              <p:nvPr>
                <p:custDataLst>
                  <p:tags r:id="rId4"/>
                </p:custDataLst>
              </p:nvPr>
            </p:nvSpPr>
            <p:spPr bwMode="auto">
              <a:xfrm>
                <a:off x="848" y="-236"/>
                <a:ext cx="2568" cy="2565"/>
              </a:xfrm>
              <a:custGeom>
                <a:avLst/>
                <a:gdLst>
                  <a:gd name="T0" fmla="*/ 372 w 1949"/>
                  <a:gd name="T1" fmla="*/ 256 h 1947"/>
                  <a:gd name="T2" fmla="*/ 256 w 1949"/>
                  <a:gd name="T3" fmla="*/ 372 h 1947"/>
                  <a:gd name="T4" fmla="*/ 256 w 1949"/>
                  <a:gd name="T5" fmla="*/ 1299 h 1947"/>
                  <a:gd name="T6" fmla="*/ 661 w 1949"/>
                  <a:gd name="T7" fmla="*/ 1704 h 1947"/>
                  <a:gd name="T8" fmla="*/ 1403 w 1949"/>
                  <a:gd name="T9" fmla="*/ 1833 h 1947"/>
                  <a:gd name="T10" fmla="*/ 1405 w 1949"/>
                  <a:gd name="T11" fmla="*/ 1832 h 1947"/>
                  <a:gd name="T12" fmla="*/ 1411 w 1949"/>
                  <a:gd name="T13" fmla="*/ 1830 h 1947"/>
                  <a:gd name="T14" fmla="*/ 1411 w 1949"/>
                  <a:gd name="T15" fmla="*/ 1830 h 1947"/>
                  <a:gd name="T16" fmla="*/ 1435 w 1949"/>
                  <a:gd name="T17" fmla="*/ 1813 h 1947"/>
                  <a:gd name="T18" fmla="*/ 1435 w 1949"/>
                  <a:gd name="T19" fmla="*/ 1682 h 1947"/>
                  <a:gd name="T20" fmla="*/ 1329 w 1949"/>
                  <a:gd name="T21" fmla="*/ 1666 h 1947"/>
                  <a:gd name="T22" fmla="*/ 1329 w 1949"/>
                  <a:gd name="T23" fmla="*/ 1666 h 1947"/>
                  <a:gd name="T24" fmla="*/ 777 w 1949"/>
                  <a:gd name="T25" fmla="*/ 1565 h 1947"/>
                  <a:gd name="T26" fmla="*/ 395 w 1949"/>
                  <a:gd name="T27" fmla="*/ 1183 h 1947"/>
                  <a:gd name="T28" fmla="*/ 395 w 1949"/>
                  <a:gd name="T29" fmla="*/ 488 h 1947"/>
                  <a:gd name="T30" fmla="*/ 488 w 1949"/>
                  <a:gd name="T31" fmla="*/ 395 h 1947"/>
                  <a:gd name="T32" fmla="*/ 1183 w 1949"/>
                  <a:gd name="T33" fmla="*/ 395 h 1947"/>
                  <a:gd name="T34" fmla="*/ 1565 w 1949"/>
                  <a:gd name="T35" fmla="*/ 778 h 1947"/>
                  <a:gd name="T36" fmla="*/ 1661 w 1949"/>
                  <a:gd name="T37" fmla="*/ 1337 h 1947"/>
                  <a:gd name="T38" fmla="*/ 1661 w 1949"/>
                  <a:gd name="T39" fmla="*/ 1337 h 1947"/>
                  <a:gd name="T40" fmla="*/ 1661 w 1949"/>
                  <a:gd name="T41" fmla="*/ 1337 h 1947"/>
                  <a:gd name="T42" fmla="*/ 1661 w 1949"/>
                  <a:gd name="T43" fmla="*/ 1337 h 1947"/>
                  <a:gd name="T44" fmla="*/ 1681 w 1949"/>
                  <a:gd name="T45" fmla="*/ 1436 h 1947"/>
                  <a:gd name="T46" fmla="*/ 1811 w 1949"/>
                  <a:gd name="T47" fmla="*/ 1436 h 1947"/>
                  <a:gd name="T48" fmla="*/ 1830 w 1949"/>
                  <a:gd name="T49" fmla="*/ 1412 h 1947"/>
                  <a:gd name="T50" fmla="*/ 1830 w 1949"/>
                  <a:gd name="T51" fmla="*/ 1412 h 1947"/>
                  <a:gd name="T52" fmla="*/ 1704 w 1949"/>
                  <a:gd name="T53" fmla="*/ 662 h 1947"/>
                  <a:gd name="T54" fmla="*/ 1299 w 1949"/>
                  <a:gd name="T55" fmla="*/ 256 h 1947"/>
                  <a:gd name="T56" fmla="*/ 372 w 1949"/>
                  <a:gd name="T57" fmla="*/ 256 h 1947"/>
                  <a:gd name="T58" fmla="*/ 372 w 1949"/>
                  <a:gd name="T59" fmla="*/ 256 h 1947"/>
                  <a:gd name="T60" fmla="*/ 372 w 1949"/>
                  <a:gd name="T61" fmla="*/ 256 h 1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49" h="1947">
                    <a:moveTo>
                      <a:pt x="372" y="256"/>
                    </a:moveTo>
                    <a:cubicBezTo>
                      <a:pt x="256" y="372"/>
                      <a:pt x="256" y="372"/>
                      <a:pt x="256" y="372"/>
                    </a:cubicBezTo>
                    <a:cubicBezTo>
                      <a:pt x="0" y="628"/>
                      <a:pt x="0" y="1043"/>
                      <a:pt x="256" y="1299"/>
                    </a:cubicBezTo>
                    <a:cubicBezTo>
                      <a:pt x="661" y="1704"/>
                      <a:pt x="661" y="1704"/>
                      <a:pt x="661" y="1704"/>
                    </a:cubicBezTo>
                    <a:cubicBezTo>
                      <a:pt x="862" y="1905"/>
                      <a:pt x="1160" y="1947"/>
                      <a:pt x="1403" y="1833"/>
                    </a:cubicBezTo>
                    <a:cubicBezTo>
                      <a:pt x="1404" y="1833"/>
                      <a:pt x="1404" y="1832"/>
                      <a:pt x="1405" y="1832"/>
                    </a:cubicBezTo>
                    <a:cubicBezTo>
                      <a:pt x="1407" y="1831"/>
                      <a:pt x="1409" y="1831"/>
                      <a:pt x="1411" y="1830"/>
                    </a:cubicBezTo>
                    <a:cubicBezTo>
                      <a:pt x="1411" y="1829"/>
                      <a:pt x="1411" y="1830"/>
                      <a:pt x="1411" y="1830"/>
                    </a:cubicBezTo>
                    <a:cubicBezTo>
                      <a:pt x="1419" y="1825"/>
                      <a:pt x="1427" y="1820"/>
                      <a:pt x="1435" y="1813"/>
                    </a:cubicBezTo>
                    <a:cubicBezTo>
                      <a:pt x="1471" y="1777"/>
                      <a:pt x="1471" y="1718"/>
                      <a:pt x="1435" y="1682"/>
                    </a:cubicBezTo>
                    <a:cubicBezTo>
                      <a:pt x="1406" y="1653"/>
                      <a:pt x="1363" y="1648"/>
                      <a:pt x="1329" y="1666"/>
                    </a:cubicBezTo>
                    <a:cubicBezTo>
                      <a:pt x="1329" y="1665"/>
                      <a:pt x="1329" y="1666"/>
                      <a:pt x="1329" y="1666"/>
                    </a:cubicBezTo>
                    <a:cubicBezTo>
                      <a:pt x="1148" y="1748"/>
                      <a:pt x="926" y="1714"/>
                      <a:pt x="777" y="1565"/>
                    </a:cubicBezTo>
                    <a:cubicBezTo>
                      <a:pt x="395" y="1183"/>
                      <a:pt x="395" y="1183"/>
                      <a:pt x="395" y="1183"/>
                    </a:cubicBezTo>
                    <a:cubicBezTo>
                      <a:pt x="203" y="991"/>
                      <a:pt x="203" y="680"/>
                      <a:pt x="395" y="488"/>
                    </a:cubicBezTo>
                    <a:cubicBezTo>
                      <a:pt x="488" y="395"/>
                      <a:pt x="488" y="395"/>
                      <a:pt x="488" y="395"/>
                    </a:cubicBezTo>
                    <a:cubicBezTo>
                      <a:pt x="680" y="203"/>
                      <a:pt x="991" y="203"/>
                      <a:pt x="1183" y="395"/>
                    </a:cubicBezTo>
                    <a:cubicBezTo>
                      <a:pt x="1565" y="778"/>
                      <a:pt x="1565" y="778"/>
                      <a:pt x="1565" y="778"/>
                    </a:cubicBezTo>
                    <a:cubicBezTo>
                      <a:pt x="1716" y="929"/>
                      <a:pt x="1748" y="1155"/>
                      <a:pt x="1661" y="1337"/>
                    </a:cubicBezTo>
                    <a:cubicBezTo>
                      <a:pt x="1661" y="1337"/>
                      <a:pt x="1662" y="1337"/>
                      <a:pt x="1661" y="1337"/>
                    </a:cubicBezTo>
                    <a:cubicBezTo>
                      <a:pt x="1661" y="1338"/>
                      <a:pt x="1662" y="1336"/>
                      <a:pt x="1661" y="1337"/>
                    </a:cubicBezTo>
                    <a:cubicBezTo>
                      <a:pt x="1662" y="1337"/>
                      <a:pt x="1661" y="1337"/>
                      <a:pt x="1661" y="1337"/>
                    </a:cubicBezTo>
                    <a:cubicBezTo>
                      <a:pt x="1649" y="1370"/>
                      <a:pt x="1654" y="1410"/>
                      <a:pt x="1681" y="1436"/>
                    </a:cubicBezTo>
                    <a:cubicBezTo>
                      <a:pt x="1717" y="1472"/>
                      <a:pt x="1775" y="1472"/>
                      <a:pt x="1811" y="1436"/>
                    </a:cubicBezTo>
                    <a:cubicBezTo>
                      <a:pt x="1819" y="1429"/>
                      <a:pt x="1825" y="1420"/>
                      <a:pt x="1830" y="1412"/>
                    </a:cubicBezTo>
                    <a:cubicBezTo>
                      <a:pt x="1830" y="1412"/>
                      <a:pt x="1829" y="1411"/>
                      <a:pt x="1830" y="1412"/>
                    </a:cubicBezTo>
                    <a:cubicBezTo>
                      <a:pt x="1949" y="1167"/>
                      <a:pt x="1907" y="865"/>
                      <a:pt x="1704" y="662"/>
                    </a:cubicBezTo>
                    <a:cubicBezTo>
                      <a:pt x="1299" y="256"/>
                      <a:pt x="1299" y="256"/>
                      <a:pt x="1299" y="256"/>
                    </a:cubicBezTo>
                    <a:cubicBezTo>
                      <a:pt x="1043" y="0"/>
                      <a:pt x="628" y="0"/>
                      <a:pt x="372" y="256"/>
                    </a:cubicBezTo>
                    <a:close/>
                    <a:moveTo>
                      <a:pt x="372" y="256"/>
                    </a:moveTo>
                    <a:cubicBezTo>
                      <a:pt x="372" y="256"/>
                      <a:pt x="372" y="256"/>
                      <a:pt x="372" y="25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7"/>
              <p:cNvSpPr>
                <a:spLocks noEditPoints="1"/>
              </p:cNvSpPr>
              <p:nvPr>
                <p:custDataLst>
                  <p:tags r:id="rId5"/>
                </p:custDataLst>
              </p:nvPr>
            </p:nvSpPr>
            <p:spPr bwMode="auto">
              <a:xfrm>
                <a:off x="2767" y="1680"/>
                <a:ext cx="2565" cy="2567"/>
              </a:xfrm>
              <a:custGeom>
                <a:avLst/>
                <a:gdLst>
                  <a:gd name="T0" fmla="*/ 1691 w 1947"/>
                  <a:gd name="T1" fmla="*/ 1577 h 1949"/>
                  <a:gd name="T2" fmla="*/ 1575 w 1947"/>
                  <a:gd name="T3" fmla="*/ 1693 h 1949"/>
                  <a:gd name="T4" fmla="*/ 648 w 1947"/>
                  <a:gd name="T5" fmla="*/ 1693 h 1949"/>
                  <a:gd name="T6" fmla="*/ 243 w 1947"/>
                  <a:gd name="T7" fmla="*/ 1288 h 1949"/>
                  <a:gd name="T8" fmla="*/ 114 w 1947"/>
                  <a:gd name="T9" fmla="*/ 546 h 1949"/>
                  <a:gd name="T10" fmla="*/ 115 w 1947"/>
                  <a:gd name="T11" fmla="*/ 544 h 1949"/>
                  <a:gd name="T12" fmla="*/ 117 w 1947"/>
                  <a:gd name="T13" fmla="*/ 538 h 1949"/>
                  <a:gd name="T14" fmla="*/ 117 w 1947"/>
                  <a:gd name="T15" fmla="*/ 538 h 1949"/>
                  <a:gd name="T16" fmla="*/ 135 w 1947"/>
                  <a:gd name="T17" fmla="*/ 514 h 1949"/>
                  <a:gd name="T18" fmla="*/ 265 w 1947"/>
                  <a:gd name="T19" fmla="*/ 514 h 1949"/>
                  <a:gd name="T20" fmla="*/ 281 w 1947"/>
                  <a:gd name="T21" fmla="*/ 620 h 1949"/>
                  <a:gd name="T22" fmla="*/ 281 w 1947"/>
                  <a:gd name="T23" fmla="*/ 620 h 1949"/>
                  <a:gd name="T24" fmla="*/ 382 w 1947"/>
                  <a:gd name="T25" fmla="*/ 1172 h 1949"/>
                  <a:gd name="T26" fmla="*/ 764 w 1947"/>
                  <a:gd name="T27" fmla="*/ 1554 h 1949"/>
                  <a:gd name="T28" fmla="*/ 1459 w 1947"/>
                  <a:gd name="T29" fmla="*/ 1554 h 1949"/>
                  <a:gd name="T30" fmla="*/ 1552 w 1947"/>
                  <a:gd name="T31" fmla="*/ 1461 h 1949"/>
                  <a:gd name="T32" fmla="*/ 1552 w 1947"/>
                  <a:gd name="T33" fmla="*/ 766 h 1949"/>
                  <a:gd name="T34" fmla="*/ 1170 w 1947"/>
                  <a:gd name="T35" fmla="*/ 384 h 1949"/>
                  <a:gd name="T36" fmla="*/ 610 w 1947"/>
                  <a:gd name="T37" fmla="*/ 288 h 1949"/>
                  <a:gd name="T38" fmla="*/ 610 w 1947"/>
                  <a:gd name="T39" fmla="*/ 288 h 1949"/>
                  <a:gd name="T40" fmla="*/ 610 w 1947"/>
                  <a:gd name="T41" fmla="*/ 288 h 1949"/>
                  <a:gd name="T42" fmla="*/ 610 w 1947"/>
                  <a:gd name="T43" fmla="*/ 288 h 1949"/>
                  <a:gd name="T44" fmla="*/ 511 w 1947"/>
                  <a:gd name="T45" fmla="*/ 268 h 1949"/>
                  <a:gd name="T46" fmla="*/ 511 w 1947"/>
                  <a:gd name="T47" fmla="*/ 138 h 1949"/>
                  <a:gd name="T48" fmla="*/ 536 w 1947"/>
                  <a:gd name="T49" fmla="*/ 120 h 1949"/>
                  <a:gd name="T50" fmla="*/ 536 w 1947"/>
                  <a:gd name="T51" fmla="*/ 120 h 1949"/>
                  <a:gd name="T52" fmla="*/ 1285 w 1947"/>
                  <a:gd name="T53" fmla="*/ 245 h 1949"/>
                  <a:gd name="T54" fmla="*/ 1691 w 1947"/>
                  <a:gd name="T55" fmla="*/ 650 h 1949"/>
                  <a:gd name="T56" fmla="*/ 1691 w 1947"/>
                  <a:gd name="T57" fmla="*/ 1577 h 1949"/>
                  <a:gd name="T58" fmla="*/ 1691 w 1947"/>
                  <a:gd name="T59" fmla="*/ 1577 h 1949"/>
                  <a:gd name="T60" fmla="*/ 1691 w 1947"/>
                  <a:gd name="T61" fmla="*/ 157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47" h="1949">
                    <a:moveTo>
                      <a:pt x="1691" y="1577"/>
                    </a:moveTo>
                    <a:cubicBezTo>
                      <a:pt x="1575" y="1693"/>
                      <a:pt x="1575" y="1693"/>
                      <a:pt x="1575" y="1693"/>
                    </a:cubicBezTo>
                    <a:cubicBezTo>
                      <a:pt x="1319" y="1949"/>
                      <a:pt x="904" y="1949"/>
                      <a:pt x="648" y="1693"/>
                    </a:cubicBezTo>
                    <a:cubicBezTo>
                      <a:pt x="243" y="1288"/>
                      <a:pt x="243" y="1288"/>
                      <a:pt x="243" y="1288"/>
                    </a:cubicBezTo>
                    <a:cubicBezTo>
                      <a:pt x="42" y="1087"/>
                      <a:pt x="0" y="789"/>
                      <a:pt x="114" y="546"/>
                    </a:cubicBezTo>
                    <a:cubicBezTo>
                      <a:pt x="114" y="546"/>
                      <a:pt x="115" y="545"/>
                      <a:pt x="115" y="544"/>
                    </a:cubicBezTo>
                    <a:cubicBezTo>
                      <a:pt x="116" y="542"/>
                      <a:pt x="117" y="540"/>
                      <a:pt x="117" y="538"/>
                    </a:cubicBezTo>
                    <a:cubicBezTo>
                      <a:pt x="118" y="538"/>
                      <a:pt x="117" y="538"/>
                      <a:pt x="117" y="538"/>
                    </a:cubicBezTo>
                    <a:cubicBezTo>
                      <a:pt x="122" y="530"/>
                      <a:pt x="127" y="522"/>
                      <a:pt x="135" y="514"/>
                    </a:cubicBezTo>
                    <a:cubicBezTo>
                      <a:pt x="170" y="478"/>
                      <a:pt x="229" y="478"/>
                      <a:pt x="265" y="514"/>
                    </a:cubicBezTo>
                    <a:cubicBezTo>
                      <a:pt x="294" y="543"/>
                      <a:pt x="299" y="586"/>
                      <a:pt x="281" y="620"/>
                    </a:cubicBezTo>
                    <a:cubicBezTo>
                      <a:pt x="282" y="620"/>
                      <a:pt x="281" y="620"/>
                      <a:pt x="281" y="620"/>
                    </a:cubicBezTo>
                    <a:cubicBezTo>
                      <a:pt x="199" y="801"/>
                      <a:pt x="233" y="1023"/>
                      <a:pt x="382" y="1172"/>
                    </a:cubicBezTo>
                    <a:cubicBezTo>
                      <a:pt x="764" y="1554"/>
                      <a:pt x="764" y="1554"/>
                      <a:pt x="764" y="1554"/>
                    </a:cubicBezTo>
                    <a:cubicBezTo>
                      <a:pt x="956" y="1746"/>
                      <a:pt x="1267" y="1746"/>
                      <a:pt x="1459" y="1554"/>
                    </a:cubicBezTo>
                    <a:cubicBezTo>
                      <a:pt x="1552" y="1461"/>
                      <a:pt x="1552" y="1461"/>
                      <a:pt x="1552" y="1461"/>
                    </a:cubicBezTo>
                    <a:cubicBezTo>
                      <a:pt x="1744" y="1269"/>
                      <a:pt x="1744" y="958"/>
                      <a:pt x="1552" y="766"/>
                    </a:cubicBezTo>
                    <a:cubicBezTo>
                      <a:pt x="1170" y="384"/>
                      <a:pt x="1170" y="384"/>
                      <a:pt x="1170" y="384"/>
                    </a:cubicBezTo>
                    <a:cubicBezTo>
                      <a:pt x="1018" y="233"/>
                      <a:pt x="793" y="201"/>
                      <a:pt x="610" y="288"/>
                    </a:cubicBezTo>
                    <a:cubicBezTo>
                      <a:pt x="610" y="288"/>
                      <a:pt x="610" y="288"/>
                      <a:pt x="610" y="288"/>
                    </a:cubicBezTo>
                    <a:cubicBezTo>
                      <a:pt x="610" y="288"/>
                      <a:pt x="611" y="287"/>
                      <a:pt x="610" y="288"/>
                    </a:cubicBezTo>
                    <a:cubicBezTo>
                      <a:pt x="610" y="288"/>
                      <a:pt x="610" y="288"/>
                      <a:pt x="610" y="288"/>
                    </a:cubicBezTo>
                    <a:cubicBezTo>
                      <a:pt x="577" y="300"/>
                      <a:pt x="537" y="295"/>
                      <a:pt x="511" y="268"/>
                    </a:cubicBezTo>
                    <a:cubicBezTo>
                      <a:pt x="475" y="232"/>
                      <a:pt x="475" y="174"/>
                      <a:pt x="511" y="138"/>
                    </a:cubicBezTo>
                    <a:cubicBezTo>
                      <a:pt x="518" y="131"/>
                      <a:pt x="527" y="124"/>
                      <a:pt x="536" y="120"/>
                    </a:cubicBezTo>
                    <a:cubicBezTo>
                      <a:pt x="536" y="119"/>
                      <a:pt x="536" y="120"/>
                      <a:pt x="536" y="120"/>
                    </a:cubicBezTo>
                    <a:cubicBezTo>
                      <a:pt x="780" y="0"/>
                      <a:pt x="1083" y="42"/>
                      <a:pt x="1285" y="245"/>
                    </a:cubicBezTo>
                    <a:cubicBezTo>
                      <a:pt x="1691" y="650"/>
                      <a:pt x="1691" y="650"/>
                      <a:pt x="1691" y="650"/>
                    </a:cubicBezTo>
                    <a:cubicBezTo>
                      <a:pt x="1947" y="906"/>
                      <a:pt x="1947" y="1321"/>
                      <a:pt x="1691" y="1577"/>
                    </a:cubicBezTo>
                    <a:close/>
                    <a:moveTo>
                      <a:pt x="1691" y="1577"/>
                    </a:moveTo>
                    <a:cubicBezTo>
                      <a:pt x="1691" y="1577"/>
                      <a:pt x="1691" y="1577"/>
                      <a:pt x="1691" y="1577"/>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8" name="椭圆 57"/>
            <p:cNvSpPr/>
            <p:nvPr>
              <p:custDataLst>
                <p:tags r:id="rId6"/>
              </p:custDataLst>
            </p:nvPr>
          </p:nvSpPr>
          <p:spPr>
            <a:xfrm>
              <a:off x="1055689" y="6405346"/>
              <a:ext cx="317570" cy="31757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custDataLst>
                <p:tags r:id="rId7"/>
              </p:custDataLst>
            </p:nvPr>
          </p:nvSpPr>
          <p:spPr>
            <a:xfrm>
              <a:off x="1506436" y="6405345"/>
              <a:ext cx="317570" cy="31757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custDataLst>
                <p:tags r:id="rId8"/>
              </p:custDataLst>
            </p:nvPr>
          </p:nvSpPr>
          <p:spPr>
            <a:xfrm>
              <a:off x="1946659" y="6405345"/>
              <a:ext cx="317570" cy="31757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Group 10"/>
            <p:cNvGrpSpPr>
              <a:grpSpLocks noChangeAspect="1"/>
            </p:cNvGrpSpPr>
            <p:nvPr/>
          </p:nvGrpSpPr>
          <p:grpSpPr bwMode="auto">
            <a:xfrm>
              <a:off x="1592865" y="6498502"/>
              <a:ext cx="152563" cy="131255"/>
              <a:chOff x="1243" y="-76"/>
              <a:chExt cx="5191" cy="4466"/>
            </a:xfrm>
            <a:solidFill>
              <a:schemeClr val="tx1"/>
            </a:solidFill>
          </p:grpSpPr>
          <p:sp>
            <p:nvSpPr>
              <p:cNvPr id="63" name="Freeform 11"/>
              <p:cNvSpPr>
                <a:spLocks noEditPoints="1"/>
              </p:cNvSpPr>
              <p:nvPr>
                <p:custDataLst>
                  <p:tags r:id="rId9"/>
                </p:custDataLst>
              </p:nvPr>
            </p:nvSpPr>
            <p:spPr bwMode="auto">
              <a:xfrm>
                <a:off x="1243" y="-76"/>
                <a:ext cx="2773" cy="4466"/>
              </a:xfrm>
              <a:custGeom>
                <a:avLst/>
                <a:gdLst>
                  <a:gd name="T0" fmla="*/ 0 w 1714"/>
                  <a:gd name="T1" fmla="*/ 1101 h 2760"/>
                  <a:gd name="T2" fmla="*/ 0 w 1714"/>
                  <a:gd name="T3" fmla="*/ 1660 h 2760"/>
                  <a:gd name="T4" fmla="*/ 204 w 1714"/>
                  <a:gd name="T5" fmla="*/ 1864 h 2760"/>
                  <a:gd name="T6" fmla="*/ 732 w 1714"/>
                  <a:gd name="T7" fmla="*/ 1864 h 2760"/>
                  <a:gd name="T8" fmla="*/ 684 w 1714"/>
                  <a:gd name="T9" fmla="*/ 1844 h 2760"/>
                  <a:gd name="T10" fmla="*/ 1501 w 1714"/>
                  <a:gd name="T11" fmla="*/ 2663 h 2760"/>
                  <a:gd name="T12" fmla="*/ 1714 w 1714"/>
                  <a:gd name="T13" fmla="*/ 2575 h 2760"/>
                  <a:gd name="T14" fmla="*/ 1714 w 1714"/>
                  <a:gd name="T15" fmla="*/ 186 h 2760"/>
                  <a:gd name="T16" fmla="*/ 1501 w 1714"/>
                  <a:gd name="T17" fmla="*/ 97 h 2760"/>
                  <a:gd name="T18" fmla="*/ 684 w 1714"/>
                  <a:gd name="T19" fmla="*/ 916 h 2760"/>
                  <a:gd name="T20" fmla="*/ 732 w 1714"/>
                  <a:gd name="T21" fmla="*/ 896 h 2760"/>
                  <a:gd name="T22" fmla="*/ 204 w 1714"/>
                  <a:gd name="T23" fmla="*/ 896 h 2760"/>
                  <a:gd name="T24" fmla="*/ 0 w 1714"/>
                  <a:gd name="T25" fmla="*/ 1101 h 2760"/>
                  <a:gd name="T26" fmla="*/ 732 w 1714"/>
                  <a:gd name="T27" fmla="*/ 1032 h 2760"/>
                  <a:gd name="T28" fmla="*/ 761 w 1714"/>
                  <a:gd name="T29" fmla="*/ 1032 h 2760"/>
                  <a:gd name="T30" fmla="*/ 781 w 1714"/>
                  <a:gd name="T31" fmla="*/ 1012 h 2760"/>
                  <a:gd name="T32" fmla="*/ 1598 w 1714"/>
                  <a:gd name="T33" fmla="*/ 193 h 2760"/>
                  <a:gd name="T34" fmla="*/ 1613 w 1714"/>
                  <a:gd name="T35" fmla="*/ 182 h 2760"/>
                  <a:gd name="T36" fmla="*/ 1591 w 1714"/>
                  <a:gd name="T37" fmla="*/ 180 h 2760"/>
                  <a:gd name="T38" fmla="*/ 1575 w 1714"/>
                  <a:gd name="T39" fmla="*/ 166 h 2760"/>
                  <a:gd name="T40" fmla="*/ 1578 w 1714"/>
                  <a:gd name="T41" fmla="*/ 186 h 2760"/>
                  <a:gd name="T42" fmla="*/ 1578 w 1714"/>
                  <a:gd name="T43" fmla="*/ 2575 h 2760"/>
                  <a:gd name="T44" fmla="*/ 1575 w 1714"/>
                  <a:gd name="T45" fmla="*/ 2594 h 2760"/>
                  <a:gd name="T46" fmla="*/ 1591 w 1714"/>
                  <a:gd name="T47" fmla="*/ 2580 h 2760"/>
                  <a:gd name="T48" fmla="*/ 1613 w 1714"/>
                  <a:gd name="T49" fmla="*/ 2579 h 2760"/>
                  <a:gd name="T50" fmla="*/ 1598 w 1714"/>
                  <a:gd name="T51" fmla="*/ 2567 h 2760"/>
                  <a:gd name="T52" fmla="*/ 781 w 1714"/>
                  <a:gd name="T53" fmla="*/ 1748 h 2760"/>
                  <a:gd name="T54" fmla="*/ 761 w 1714"/>
                  <a:gd name="T55" fmla="*/ 1728 h 2760"/>
                  <a:gd name="T56" fmla="*/ 204 w 1714"/>
                  <a:gd name="T57" fmla="*/ 1728 h 2760"/>
                  <a:gd name="T58" fmla="*/ 137 w 1714"/>
                  <a:gd name="T59" fmla="*/ 1660 h 2760"/>
                  <a:gd name="T60" fmla="*/ 137 w 1714"/>
                  <a:gd name="T61" fmla="*/ 1101 h 2760"/>
                  <a:gd name="T62" fmla="*/ 204 w 1714"/>
                  <a:gd name="T63" fmla="*/ 1032 h 2760"/>
                  <a:gd name="T64" fmla="*/ 732 w 1714"/>
                  <a:gd name="T65" fmla="*/ 1032 h 2760"/>
                  <a:gd name="T66" fmla="*/ 732 w 1714"/>
                  <a:gd name="T67" fmla="*/ 1032 h 2760"/>
                  <a:gd name="T68" fmla="*/ 732 w 1714"/>
                  <a:gd name="T69" fmla="*/ 1032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4" h="2760">
                    <a:moveTo>
                      <a:pt x="0" y="1101"/>
                    </a:moveTo>
                    <a:cubicBezTo>
                      <a:pt x="0" y="1660"/>
                      <a:pt x="0" y="1660"/>
                      <a:pt x="0" y="1660"/>
                    </a:cubicBezTo>
                    <a:cubicBezTo>
                      <a:pt x="0" y="1773"/>
                      <a:pt x="92" y="1864"/>
                      <a:pt x="204" y="1864"/>
                    </a:cubicBezTo>
                    <a:cubicBezTo>
                      <a:pt x="732" y="1864"/>
                      <a:pt x="732" y="1864"/>
                      <a:pt x="732" y="1864"/>
                    </a:cubicBezTo>
                    <a:cubicBezTo>
                      <a:pt x="684" y="1844"/>
                      <a:pt x="684" y="1844"/>
                      <a:pt x="684" y="1844"/>
                    </a:cubicBezTo>
                    <a:cubicBezTo>
                      <a:pt x="1501" y="2663"/>
                      <a:pt x="1501" y="2663"/>
                      <a:pt x="1501" y="2663"/>
                    </a:cubicBezTo>
                    <a:cubicBezTo>
                      <a:pt x="1598" y="2760"/>
                      <a:pt x="1714" y="2711"/>
                      <a:pt x="1714" y="2575"/>
                    </a:cubicBezTo>
                    <a:cubicBezTo>
                      <a:pt x="1714" y="186"/>
                      <a:pt x="1714" y="186"/>
                      <a:pt x="1714" y="186"/>
                    </a:cubicBezTo>
                    <a:cubicBezTo>
                      <a:pt x="1714" y="50"/>
                      <a:pt x="1598" y="0"/>
                      <a:pt x="1501" y="97"/>
                    </a:cubicBezTo>
                    <a:cubicBezTo>
                      <a:pt x="684" y="916"/>
                      <a:pt x="684" y="916"/>
                      <a:pt x="684" y="916"/>
                    </a:cubicBezTo>
                    <a:cubicBezTo>
                      <a:pt x="732" y="896"/>
                      <a:pt x="732" y="896"/>
                      <a:pt x="732" y="896"/>
                    </a:cubicBezTo>
                    <a:cubicBezTo>
                      <a:pt x="204" y="896"/>
                      <a:pt x="204" y="896"/>
                      <a:pt x="204" y="896"/>
                    </a:cubicBezTo>
                    <a:cubicBezTo>
                      <a:pt x="91" y="896"/>
                      <a:pt x="0" y="988"/>
                      <a:pt x="0" y="1101"/>
                    </a:cubicBezTo>
                    <a:close/>
                    <a:moveTo>
                      <a:pt x="732" y="1032"/>
                    </a:moveTo>
                    <a:cubicBezTo>
                      <a:pt x="761" y="1032"/>
                      <a:pt x="761" y="1032"/>
                      <a:pt x="761" y="1032"/>
                    </a:cubicBezTo>
                    <a:cubicBezTo>
                      <a:pt x="781" y="1012"/>
                      <a:pt x="781" y="1012"/>
                      <a:pt x="781" y="1012"/>
                    </a:cubicBezTo>
                    <a:cubicBezTo>
                      <a:pt x="1598" y="193"/>
                      <a:pt x="1598" y="193"/>
                      <a:pt x="1598" y="193"/>
                    </a:cubicBezTo>
                    <a:cubicBezTo>
                      <a:pt x="1605" y="186"/>
                      <a:pt x="1610" y="183"/>
                      <a:pt x="1613" y="182"/>
                    </a:cubicBezTo>
                    <a:cubicBezTo>
                      <a:pt x="1608" y="184"/>
                      <a:pt x="1600" y="184"/>
                      <a:pt x="1591" y="180"/>
                    </a:cubicBezTo>
                    <a:cubicBezTo>
                      <a:pt x="1582" y="176"/>
                      <a:pt x="1577" y="170"/>
                      <a:pt x="1575" y="166"/>
                    </a:cubicBezTo>
                    <a:cubicBezTo>
                      <a:pt x="1576" y="169"/>
                      <a:pt x="1578" y="176"/>
                      <a:pt x="1578" y="186"/>
                    </a:cubicBezTo>
                    <a:cubicBezTo>
                      <a:pt x="1578" y="2575"/>
                      <a:pt x="1578" y="2575"/>
                      <a:pt x="1578" y="2575"/>
                    </a:cubicBezTo>
                    <a:cubicBezTo>
                      <a:pt x="1578" y="2585"/>
                      <a:pt x="1576" y="2592"/>
                      <a:pt x="1575" y="2594"/>
                    </a:cubicBezTo>
                    <a:cubicBezTo>
                      <a:pt x="1577" y="2590"/>
                      <a:pt x="1582" y="2584"/>
                      <a:pt x="1591" y="2580"/>
                    </a:cubicBezTo>
                    <a:cubicBezTo>
                      <a:pt x="1601" y="2577"/>
                      <a:pt x="1608" y="2577"/>
                      <a:pt x="1613" y="2579"/>
                    </a:cubicBezTo>
                    <a:cubicBezTo>
                      <a:pt x="1610" y="2578"/>
                      <a:pt x="1605" y="2574"/>
                      <a:pt x="1598" y="2567"/>
                    </a:cubicBezTo>
                    <a:cubicBezTo>
                      <a:pt x="781" y="1748"/>
                      <a:pt x="781" y="1748"/>
                      <a:pt x="781" y="1748"/>
                    </a:cubicBezTo>
                    <a:cubicBezTo>
                      <a:pt x="761" y="1728"/>
                      <a:pt x="761" y="1728"/>
                      <a:pt x="761" y="1728"/>
                    </a:cubicBezTo>
                    <a:cubicBezTo>
                      <a:pt x="204" y="1728"/>
                      <a:pt x="204" y="1728"/>
                      <a:pt x="204" y="1728"/>
                    </a:cubicBezTo>
                    <a:cubicBezTo>
                      <a:pt x="167" y="1728"/>
                      <a:pt x="137" y="1697"/>
                      <a:pt x="137" y="1660"/>
                    </a:cubicBezTo>
                    <a:cubicBezTo>
                      <a:pt x="137" y="1101"/>
                      <a:pt x="137" y="1101"/>
                      <a:pt x="137" y="1101"/>
                    </a:cubicBezTo>
                    <a:cubicBezTo>
                      <a:pt x="137" y="1063"/>
                      <a:pt x="167" y="1032"/>
                      <a:pt x="204" y="1032"/>
                    </a:cubicBezTo>
                    <a:lnTo>
                      <a:pt x="732" y="1032"/>
                    </a:lnTo>
                    <a:close/>
                    <a:moveTo>
                      <a:pt x="732" y="1032"/>
                    </a:moveTo>
                    <a:cubicBezTo>
                      <a:pt x="732" y="1032"/>
                      <a:pt x="732" y="1032"/>
                      <a:pt x="732" y="1032"/>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2"/>
              <p:cNvSpPr>
                <a:spLocks noEditPoints="1"/>
              </p:cNvSpPr>
              <p:nvPr>
                <p:custDataLst>
                  <p:tags r:id="rId10"/>
                </p:custDataLst>
              </p:nvPr>
            </p:nvSpPr>
            <p:spPr bwMode="auto">
              <a:xfrm>
                <a:off x="4333" y="1105"/>
                <a:ext cx="1160" cy="2239"/>
              </a:xfrm>
              <a:custGeom>
                <a:avLst/>
                <a:gdLst>
                  <a:gd name="T0" fmla="*/ 717 w 717"/>
                  <a:gd name="T1" fmla="*/ 692 h 1384"/>
                  <a:gd name="T2" fmla="*/ 68 w 717"/>
                  <a:gd name="T3" fmla="*/ 0 h 1384"/>
                  <a:gd name="T4" fmla="*/ 0 w 717"/>
                  <a:gd name="T5" fmla="*/ 68 h 1384"/>
                  <a:gd name="T6" fmla="*/ 68 w 717"/>
                  <a:gd name="T7" fmla="*/ 136 h 1384"/>
                  <a:gd name="T8" fmla="*/ 581 w 717"/>
                  <a:gd name="T9" fmla="*/ 692 h 1384"/>
                  <a:gd name="T10" fmla="*/ 68 w 717"/>
                  <a:gd name="T11" fmla="*/ 1248 h 1384"/>
                  <a:gd name="T12" fmla="*/ 0 w 717"/>
                  <a:gd name="T13" fmla="*/ 1316 h 1384"/>
                  <a:gd name="T14" fmla="*/ 68 w 717"/>
                  <a:gd name="T15" fmla="*/ 1384 h 1384"/>
                  <a:gd name="T16" fmla="*/ 717 w 717"/>
                  <a:gd name="T17" fmla="*/ 692 h 1384"/>
                  <a:gd name="T18" fmla="*/ 717 w 717"/>
                  <a:gd name="T19" fmla="*/ 692 h 1384"/>
                  <a:gd name="T20" fmla="*/ 717 w 717"/>
                  <a:gd name="T21" fmla="*/ 692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7" h="1384">
                    <a:moveTo>
                      <a:pt x="717" y="692"/>
                    </a:moveTo>
                    <a:cubicBezTo>
                      <a:pt x="717" y="310"/>
                      <a:pt x="428" y="0"/>
                      <a:pt x="68" y="0"/>
                    </a:cubicBezTo>
                    <a:cubicBezTo>
                      <a:pt x="30" y="0"/>
                      <a:pt x="0" y="30"/>
                      <a:pt x="0" y="68"/>
                    </a:cubicBezTo>
                    <a:cubicBezTo>
                      <a:pt x="0" y="105"/>
                      <a:pt x="30" y="136"/>
                      <a:pt x="68" y="136"/>
                    </a:cubicBezTo>
                    <a:cubicBezTo>
                      <a:pt x="350" y="136"/>
                      <a:pt x="581" y="384"/>
                      <a:pt x="581" y="692"/>
                    </a:cubicBezTo>
                    <a:cubicBezTo>
                      <a:pt x="581" y="1000"/>
                      <a:pt x="350" y="1248"/>
                      <a:pt x="68" y="1248"/>
                    </a:cubicBezTo>
                    <a:cubicBezTo>
                      <a:pt x="30" y="1248"/>
                      <a:pt x="0" y="1278"/>
                      <a:pt x="0" y="1316"/>
                    </a:cubicBezTo>
                    <a:cubicBezTo>
                      <a:pt x="0" y="1353"/>
                      <a:pt x="30" y="1384"/>
                      <a:pt x="68" y="1384"/>
                    </a:cubicBezTo>
                    <a:cubicBezTo>
                      <a:pt x="428" y="1384"/>
                      <a:pt x="717" y="1073"/>
                      <a:pt x="717" y="692"/>
                    </a:cubicBezTo>
                    <a:close/>
                    <a:moveTo>
                      <a:pt x="717" y="692"/>
                    </a:moveTo>
                    <a:cubicBezTo>
                      <a:pt x="717" y="692"/>
                      <a:pt x="717" y="692"/>
                      <a:pt x="717" y="692"/>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3"/>
              <p:cNvSpPr>
                <a:spLocks noEditPoints="1"/>
              </p:cNvSpPr>
              <p:nvPr>
                <p:custDataLst>
                  <p:tags r:id="rId11"/>
                </p:custDataLst>
              </p:nvPr>
            </p:nvSpPr>
            <p:spPr bwMode="auto">
              <a:xfrm>
                <a:off x="4988" y="282"/>
                <a:ext cx="1446" cy="3752"/>
              </a:xfrm>
              <a:custGeom>
                <a:avLst/>
                <a:gdLst>
                  <a:gd name="T0" fmla="*/ 894 w 894"/>
                  <a:gd name="T1" fmla="*/ 1174 h 2319"/>
                  <a:gd name="T2" fmla="*/ 105 w 894"/>
                  <a:gd name="T3" fmla="*/ 15 h 2319"/>
                  <a:gd name="T4" fmla="*/ 15 w 894"/>
                  <a:gd name="T5" fmla="*/ 50 h 2319"/>
                  <a:gd name="T6" fmla="*/ 51 w 894"/>
                  <a:gd name="T7" fmla="*/ 140 h 2319"/>
                  <a:gd name="T8" fmla="*/ 757 w 894"/>
                  <a:gd name="T9" fmla="*/ 1174 h 2319"/>
                  <a:gd name="T10" fmla="*/ 111 w 894"/>
                  <a:gd name="T11" fmla="*/ 2180 h 2319"/>
                  <a:gd name="T12" fmla="*/ 81 w 894"/>
                  <a:gd name="T13" fmla="*/ 2271 h 2319"/>
                  <a:gd name="T14" fmla="*/ 172 w 894"/>
                  <a:gd name="T15" fmla="*/ 2302 h 2319"/>
                  <a:gd name="T16" fmla="*/ 894 w 894"/>
                  <a:gd name="T17" fmla="*/ 1174 h 2319"/>
                  <a:gd name="T18" fmla="*/ 894 w 894"/>
                  <a:gd name="T19" fmla="*/ 1174 h 2319"/>
                  <a:gd name="T20" fmla="*/ 894 w 894"/>
                  <a:gd name="T21" fmla="*/ 1174 h 2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4" h="2319">
                    <a:moveTo>
                      <a:pt x="894" y="1174"/>
                    </a:moveTo>
                    <a:cubicBezTo>
                      <a:pt x="894" y="670"/>
                      <a:pt x="581" y="221"/>
                      <a:pt x="105" y="15"/>
                    </a:cubicBezTo>
                    <a:cubicBezTo>
                      <a:pt x="71" y="0"/>
                      <a:pt x="30" y="16"/>
                      <a:pt x="15" y="50"/>
                    </a:cubicBezTo>
                    <a:cubicBezTo>
                      <a:pt x="0" y="85"/>
                      <a:pt x="16" y="125"/>
                      <a:pt x="51" y="140"/>
                    </a:cubicBezTo>
                    <a:cubicBezTo>
                      <a:pt x="478" y="325"/>
                      <a:pt x="757" y="726"/>
                      <a:pt x="757" y="1174"/>
                    </a:cubicBezTo>
                    <a:cubicBezTo>
                      <a:pt x="757" y="1599"/>
                      <a:pt x="506" y="1983"/>
                      <a:pt x="111" y="2180"/>
                    </a:cubicBezTo>
                    <a:cubicBezTo>
                      <a:pt x="78" y="2196"/>
                      <a:pt x="64" y="2237"/>
                      <a:pt x="81" y="2271"/>
                    </a:cubicBezTo>
                    <a:cubicBezTo>
                      <a:pt x="97" y="2305"/>
                      <a:pt x="138" y="2319"/>
                      <a:pt x="172" y="2302"/>
                    </a:cubicBezTo>
                    <a:cubicBezTo>
                      <a:pt x="612" y="2083"/>
                      <a:pt x="894" y="1652"/>
                      <a:pt x="894" y="1174"/>
                    </a:cubicBezTo>
                    <a:close/>
                    <a:moveTo>
                      <a:pt x="894" y="1174"/>
                    </a:moveTo>
                    <a:cubicBezTo>
                      <a:pt x="894" y="1174"/>
                      <a:pt x="894" y="1174"/>
                      <a:pt x="894" y="1174"/>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62" name="图形 61"/>
            <p:cNvPicPr>
              <a:picLocks noChangeAspect="1"/>
            </p:cNvPicPr>
            <p:nvPr>
              <p:custDataLst>
                <p:tags r:id="rId12"/>
              </p:custDataLst>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026912" y="6485605"/>
              <a:ext cx="166973" cy="166973"/>
            </a:xfrm>
            <a:prstGeom prst="rect">
              <a:avLst/>
            </a:prstGeom>
          </p:spPr>
        </p:pic>
      </p:grpSp>
      <p:grpSp>
        <p:nvGrpSpPr>
          <p:cNvPr id="24" name="组合 23"/>
          <p:cNvGrpSpPr/>
          <p:nvPr userDrawn="1">
            <p:custDataLst>
              <p:tags r:id="rId15"/>
            </p:custDataLst>
          </p:nvPr>
        </p:nvGrpSpPr>
        <p:grpSpPr>
          <a:xfrm>
            <a:off x="6626648" y="258876"/>
            <a:ext cx="5565352" cy="6613187"/>
            <a:chOff x="6626648" y="258876"/>
            <a:chExt cx="5565352" cy="6613187"/>
          </a:xfrm>
        </p:grpSpPr>
        <p:sp>
          <p:nvSpPr>
            <p:cNvPr id="25" name="任意多边形 31"/>
            <p:cNvSpPr/>
            <p:nvPr>
              <p:custDataLst>
                <p:tags r:id="rId16"/>
              </p:custDataLst>
            </p:nvPr>
          </p:nvSpPr>
          <p:spPr>
            <a:xfrm rot="2133799">
              <a:off x="7065130" y="2257661"/>
              <a:ext cx="3245759" cy="4032558"/>
            </a:xfrm>
            <a:custGeom>
              <a:avLst/>
              <a:gdLst>
                <a:gd name="connsiteX0" fmla="*/ 1033066 w 2727236"/>
                <a:gd name="connsiteY0" fmla="*/ 0 h 3388340"/>
                <a:gd name="connsiteX1" fmla="*/ 2727236 w 2727236"/>
                <a:gd name="connsiteY1" fmla="*/ 1694170 h 3388340"/>
                <a:gd name="connsiteX2" fmla="*/ 1033066 w 2727236"/>
                <a:gd name="connsiteY2" fmla="*/ 3388340 h 3388340"/>
                <a:gd name="connsiteX3" fmla="*/ 859847 w 2727236"/>
                <a:gd name="connsiteY3" fmla="*/ 3379593 h 3388340"/>
                <a:gd name="connsiteX4" fmla="*/ 720463 w 2727236"/>
                <a:gd name="connsiteY4" fmla="*/ 3358321 h 3388340"/>
                <a:gd name="connsiteX5" fmla="*/ 715517 w 2727236"/>
                <a:gd name="connsiteY5" fmla="*/ 3352486 h 3388340"/>
                <a:gd name="connsiteX6" fmla="*/ 0 w 2727236"/>
                <a:gd name="connsiteY6" fmla="*/ 1215436 h 3388340"/>
                <a:gd name="connsiteX7" fmla="*/ 118868 w 2727236"/>
                <a:gd name="connsiteY7" fmla="*/ 295690 h 3388340"/>
                <a:gd name="connsiteX8" fmla="*/ 128541 w 2727236"/>
                <a:gd name="connsiteY8" fmla="*/ 263396 h 3388340"/>
                <a:gd name="connsiteX9" fmla="*/ 225524 w 2727236"/>
                <a:gd name="connsiteY9" fmla="*/ 204477 h 3388340"/>
                <a:gd name="connsiteX10" fmla="*/ 1033066 w 2727236"/>
                <a:gd name="connsiteY10" fmla="*/ 0 h 338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7236" h="3388340">
                  <a:moveTo>
                    <a:pt x="1033066" y="0"/>
                  </a:moveTo>
                  <a:cubicBezTo>
                    <a:pt x="1968730" y="0"/>
                    <a:pt x="2727236" y="758506"/>
                    <a:pt x="2727236" y="1694170"/>
                  </a:cubicBezTo>
                  <a:cubicBezTo>
                    <a:pt x="2727236" y="2629834"/>
                    <a:pt x="1968730" y="3388340"/>
                    <a:pt x="1033066" y="3388340"/>
                  </a:cubicBezTo>
                  <a:cubicBezTo>
                    <a:pt x="974587" y="3388340"/>
                    <a:pt x="916800" y="3385377"/>
                    <a:pt x="859847" y="3379593"/>
                  </a:cubicBezTo>
                  <a:lnTo>
                    <a:pt x="720463" y="3358321"/>
                  </a:lnTo>
                  <a:lnTo>
                    <a:pt x="715517" y="3352486"/>
                  </a:lnTo>
                  <a:cubicBezTo>
                    <a:pt x="268519" y="2771740"/>
                    <a:pt x="0" y="2027210"/>
                    <a:pt x="0" y="1215436"/>
                  </a:cubicBezTo>
                  <a:cubicBezTo>
                    <a:pt x="0" y="896524"/>
                    <a:pt x="41442" y="587991"/>
                    <a:pt x="118868" y="295690"/>
                  </a:cubicBezTo>
                  <a:lnTo>
                    <a:pt x="128541" y="263396"/>
                  </a:lnTo>
                  <a:lnTo>
                    <a:pt x="225524" y="204477"/>
                  </a:lnTo>
                  <a:cubicBezTo>
                    <a:pt x="465577" y="74073"/>
                    <a:pt x="740671" y="0"/>
                    <a:pt x="1033066" y="0"/>
                  </a:cubicBezTo>
                  <a:close/>
                </a:path>
              </a:pathLst>
            </a:custGeom>
            <a:gradFill>
              <a:gsLst>
                <a:gs pos="0">
                  <a:srgbClr val="C1DAFB"/>
                </a:gs>
                <a:gs pos="100000">
                  <a:srgbClr val="92BBF2">
                    <a:alpha val="12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6626648" y="258876"/>
              <a:ext cx="5565352" cy="6613187"/>
              <a:chOff x="6626648" y="258876"/>
              <a:chExt cx="5565352" cy="6613187"/>
            </a:xfrm>
          </p:grpSpPr>
          <p:sp>
            <p:nvSpPr>
              <p:cNvPr id="27" name="任意多边形 36"/>
              <p:cNvSpPr/>
              <p:nvPr>
                <p:custDataLst>
                  <p:tags r:id="rId17"/>
                </p:custDataLst>
              </p:nvPr>
            </p:nvSpPr>
            <p:spPr>
              <a:xfrm>
                <a:off x="6626648" y="258876"/>
                <a:ext cx="5563722" cy="6613187"/>
              </a:xfrm>
              <a:custGeom>
                <a:avLst/>
                <a:gdLst>
                  <a:gd name="connsiteX0" fmla="*/ 4749043 w 5299905"/>
                  <a:gd name="connsiteY0" fmla="*/ 0 h 6299607"/>
                  <a:gd name="connsiteX1" fmla="*/ 5234605 w 5299905"/>
                  <a:gd name="connsiteY1" fmla="*/ 24519 h 6299607"/>
                  <a:gd name="connsiteX2" fmla="*/ 5299905 w 5299905"/>
                  <a:gd name="connsiteY2" fmla="*/ 32817 h 6299607"/>
                  <a:gd name="connsiteX3" fmla="*/ 5299905 w 5299905"/>
                  <a:gd name="connsiteY3" fmla="*/ 6299607 h 6299607"/>
                  <a:gd name="connsiteX4" fmla="*/ 260318 w 5299905"/>
                  <a:gd name="connsiteY4" fmla="*/ 6299607 h 6299607"/>
                  <a:gd name="connsiteX5" fmla="*/ 213508 w 5299905"/>
                  <a:gd name="connsiteY5" fmla="*/ 6161263 h 6299607"/>
                  <a:gd name="connsiteX6" fmla="*/ 0 w 5299905"/>
                  <a:gd name="connsiteY6" fmla="*/ 4749043 h 6299607"/>
                  <a:gd name="connsiteX7" fmla="*/ 4749043 w 5299905"/>
                  <a:gd name="connsiteY7" fmla="*/ 0 h 629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905" h="6299607">
                    <a:moveTo>
                      <a:pt x="4749043" y="0"/>
                    </a:moveTo>
                    <a:cubicBezTo>
                      <a:pt x="4912969" y="0"/>
                      <a:pt x="5074956" y="8306"/>
                      <a:pt x="5234605" y="24519"/>
                    </a:cubicBezTo>
                    <a:lnTo>
                      <a:pt x="5299905" y="32817"/>
                    </a:lnTo>
                    <a:lnTo>
                      <a:pt x="5299905" y="6299607"/>
                    </a:lnTo>
                    <a:lnTo>
                      <a:pt x="260318" y="6299607"/>
                    </a:lnTo>
                    <a:lnTo>
                      <a:pt x="213508" y="6161263"/>
                    </a:lnTo>
                    <a:cubicBezTo>
                      <a:pt x="74750" y="5715144"/>
                      <a:pt x="0" y="5240823"/>
                      <a:pt x="0" y="4749043"/>
                    </a:cubicBezTo>
                    <a:cubicBezTo>
                      <a:pt x="0" y="2126219"/>
                      <a:pt x="2126219" y="0"/>
                      <a:pt x="4749043"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30"/>
              <p:cNvSpPr/>
              <p:nvPr>
                <p:custDataLst>
                  <p:tags r:id="rId18"/>
                </p:custDataLst>
              </p:nvPr>
            </p:nvSpPr>
            <p:spPr>
              <a:xfrm>
                <a:off x="6892095" y="558393"/>
                <a:ext cx="5299905" cy="6299607"/>
              </a:xfrm>
              <a:custGeom>
                <a:avLst/>
                <a:gdLst>
                  <a:gd name="connsiteX0" fmla="*/ 4749043 w 5299905"/>
                  <a:gd name="connsiteY0" fmla="*/ 0 h 6299607"/>
                  <a:gd name="connsiteX1" fmla="*/ 5234605 w 5299905"/>
                  <a:gd name="connsiteY1" fmla="*/ 24519 h 6299607"/>
                  <a:gd name="connsiteX2" fmla="*/ 5299905 w 5299905"/>
                  <a:gd name="connsiteY2" fmla="*/ 32817 h 6299607"/>
                  <a:gd name="connsiteX3" fmla="*/ 5299905 w 5299905"/>
                  <a:gd name="connsiteY3" fmla="*/ 6299607 h 6299607"/>
                  <a:gd name="connsiteX4" fmla="*/ 260318 w 5299905"/>
                  <a:gd name="connsiteY4" fmla="*/ 6299607 h 6299607"/>
                  <a:gd name="connsiteX5" fmla="*/ 213508 w 5299905"/>
                  <a:gd name="connsiteY5" fmla="*/ 6161263 h 6299607"/>
                  <a:gd name="connsiteX6" fmla="*/ 0 w 5299905"/>
                  <a:gd name="connsiteY6" fmla="*/ 4749043 h 6299607"/>
                  <a:gd name="connsiteX7" fmla="*/ 4749043 w 5299905"/>
                  <a:gd name="connsiteY7" fmla="*/ 0 h 629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905" h="6299607">
                    <a:moveTo>
                      <a:pt x="4749043" y="0"/>
                    </a:moveTo>
                    <a:cubicBezTo>
                      <a:pt x="4912969" y="0"/>
                      <a:pt x="5074956" y="8306"/>
                      <a:pt x="5234605" y="24519"/>
                    </a:cubicBezTo>
                    <a:lnTo>
                      <a:pt x="5299905" y="32817"/>
                    </a:lnTo>
                    <a:lnTo>
                      <a:pt x="5299905" y="6299607"/>
                    </a:lnTo>
                    <a:lnTo>
                      <a:pt x="260318" y="6299607"/>
                    </a:lnTo>
                    <a:lnTo>
                      <a:pt x="213508" y="6161263"/>
                    </a:lnTo>
                    <a:cubicBezTo>
                      <a:pt x="74750" y="5715144"/>
                      <a:pt x="0" y="5240823"/>
                      <a:pt x="0" y="4749043"/>
                    </a:cubicBezTo>
                    <a:cubicBezTo>
                      <a:pt x="0" y="2126219"/>
                      <a:pt x="2126219" y="0"/>
                      <a:pt x="4749043" y="0"/>
                    </a:cubicBezTo>
                    <a:close/>
                  </a:path>
                </a:pathLst>
              </a:custGeom>
              <a:gradFill>
                <a:gsLst>
                  <a:gs pos="0">
                    <a:schemeClr val="accent1">
                      <a:alpha val="36000"/>
                    </a:schemeClr>
                  </a:gs>
                  <a:gs pos="83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9" name="椭圆 28"/>
              <p:cNvSpPr/>
              <p:nvPr>
                <p:custDataLst>
                  <p:tags r:id="rId19"/>
                </p:custDataLst>
              </p:nvPr>
            </p:nvSpPr>
            <p:spPr>
              <a:xfrm>
                <a:off x="10410825" y="5583237"/>
                <a:ext cx="725488" cy="725488"/>
              </a:xfrm>
              <a:prstGeom prst="ellipse">
                <a:avLst/>
              </a:prstGeom>
              <a:gradFill>
                <a:gsLst>
                  <a:gs pos="0">
                    <a:schemeClr val="accent1">
                      <a:lumMod val="60000"/>
                      <a:lumOff val="40000"/>
                    </a:schemeClr>
                  </a:gs>
                  <a:gs pos="100000">
                    <a:schemeClr val="accent1">
                      <a:alpha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 name="日期占位符 3"/>
          <p:cNvSpPr>
            <a:spLocks noGrp="1"/>
          </p:cNvSpPr>
          <p:nvPr>
            <p:ph type="dt" sz="half" idx="10"/>
            <p:custDataLst>
              <p:tags r:id="rId20"/>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21"/>
            </p:custDataLst>
          </p:nvPr>
        </p:nvSpPr>
        <p:spPr/>
        <p:txBody>
          <a:bodyPr/>
          <a:lstStyle/>
          <a:p>
            <a:endParaRPr lang="zh-CN" altLang="en-US"/>
          </a:p>
        </p:txBody>
      </p:sp>
      <p:sp>
        <p:nvSpPr>
          <p:cNvPr id="6" name="灯片编号占位符 5"/>
          <p:cNvSpPr>
            <a:spLocks noGrp="1"/>
          </p:cNvSpPr>
          <p:nvPr>
            <p:ph type="sldNum" sz="quarter" idx="12"/>
            <p:custDataLst>
              <p:tags r:id="rId22"/>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23"/>
            </p:custDataLst>
          </p:nvPr>
        </p:nvSpPr>
        <p:spPr>
          <a:xfrm>
            <a:off x="700210" y="2575123"/>
            <a:ext cx="6191885" cy="990346"/>
          </a:xfrm>
        </p:spPr>
        <p:txBody>
          <a:bodyPr lIns="90000" tIns="46800" rIns="90000" bIns="0" anchor="b" anchorCtr="0">
            <a:normAutofit/>
          </a:bodyPr>
          <a:lstStyle>
            <a:lvl1pPr>
              <a:defRPr sz="5400" b="0" u="none" strike="noStrike" kern="1200" cap="all" spc="300" normalizeH="0" baseline="0">
                <a:solidFill>
                  <a:schemeClr val="accent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24"/>
            </p:custDataLst>
          </p:nvPr>
        </p:nvSpPr>
        <p:spPr>
          <a:xfrm>
            <a:off x="723492" y="3655982"/>
            <a:ext cx="6191885" cy="1135364"/>
          </a:xfrm>
        </p:spPr>
        <p:txBody>
          <a:bodyPr lIns="90000" tIns="0" rIns="90000" bIns="46800">
            <a:normAutofit/>
          </a:bodyPr>
          <a:lstStyle>
            <a:lvl1pPr marL="0" indent="0" eaLnBrk="1" fontAlgn="auto" latinLnBrk="0" hangingPunct="1">
              <a:buNone/>
              <a:defRPr kumimoji="0" lang="zh-CN" altLang="en-US" sz="2000" b="0" i="0" u="none" strike="noStrike" kern="1200" cap="all" spc="150" normalizeH="0" baseline="0" noProof="1">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1194580" y="0"/>
            <a:ext cx="997420" cy="864864"/>
            <a:chOff x="10680230" y="2861016"/>
            <a:chExt cx="1444222" cy="1252286"/>
          </a:xfrm>
        </p:grpSpPr>
        <p:sp>
          <p:nvSpPr>
            <p:cNvPr id="9" name="椭圆 8"/>
            <p:cNvSpPr/>
            <p:nvPr userDrawn="1">
              <p:custDataLst>
                <p:tags r:id="rId3"/>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custDataLst>
                <p:tags r:id="rId4"/>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6"/>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7"/>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p:txBody>
          <a:bodyPr/>
          <a:lstStyle/>
          <a:p>
            <a:endParaRPr lang="zh-CN" altLang="en-US"/>
          </a:p>
        </p:txBody>
      </p:sp>
      <p:sp>
        <p:nvSpPr>
          <p:cNvPr id="7" name="灯片编号占位符 6"/>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1194580" y="0"/>
            <a:ext cx="997420" cy="864864"/>
            <a:chOff x="10680230" y="2861016"/>
            <a:chExt cx="1444222" cy="1252286"/>
          </a:xfrm>
        </p:grpSpPr>
        <p:sp>
          <p:nvSpPr>
            <p:cNvPr id="9" name="椭圆 8"/>
            <p:cNvSpPr/>
            <p:nvPr userDrawn="1">
              <p:custDataLst>
                <p:tags r:id="rId3"/>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custDataLst>
                <p:tags r:id="rId4"/>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6"/>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7"/>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p:txBody>
          <a:bodyPr/>
          <a:lstStyle/>
          <a:p>
            <a:endParaRPr lang="zh-CN" altLang="en-US"/>
          </a:p>
        </p:txBody>
      </p:sp>
      <p:sp>
        <p:nvSpPr>
          <p:cNvPr id="7" name="灯片编号占位符 6"/>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11194580" y="0"/>
            <a:ext cx="997420" cy="864864"/>
            <a:chOff x="10680230" y="2861016"/>
            <a:chExt cx="1444222" cy="1252286"/>
          </a:xfrm>
        </p:grpSpPr>
        <p:sp>
          <p:nvSpPr>
            <p:cNvPr id="11" name="椭圆 10"/>
            <p:cNvSpPr/>
            <p:nvPr userDrawn="1">
              <p:custDataLst>
                <p:tags r:id="rId3"/>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4"/>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6"/>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7"/>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8"/>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9"/>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p:txBody>
          <a:bodyPr/>
          <a:lstStyle/>
          <a:p>
            <a:endParaRPr lang="zh-CN" altLang="en-US"/>
          </a:p>
        </p:txBody>
      </p:sp>
      <p:sp>
        <p:nvSpPr>
          <p:cNvPr id="9" name="灯片编号占位符 8"/>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3487805" y="0"/>
            <a:ext cx="8704195" cy="6858001"/>
            <a:chOff x="3487805" y="0"/>
            <a:chExt cx="8704195" cy="6858001"/>
          </a:xfrm>
        </p:grpSpPr>
        <p:sp>
          <p:nvSpPr>
            <p:cNvPr id="7" name="任意多边形 3"/>
            <p:cNvSpPr/>
            <p:nvPr>
              <p:custDataLst>
                <p:tags r:id="rId3"/>
              </p:custDataLst>
            </p:nvPr>
          </p:nvSpPr>
          <p:spPr>
            <a:xfrm rot="16200000">
              <a:off x="1639474" y="1848332"/>
              <a:ext cx="6858000" cy="3161337"/>
            </a:xfrm>
            <a:custGeom>
              <a:avLst/>
              <a:gdLst>
                <a:gd name="connsiteX0" fmla="*/ 0 w 12192000"/>
                <a:gd name="connsiteY0" fmla="*/ 0 h 5620154"/>
                <a:gd name="connsiteX1" fmla="*/ 12192000 w 12192000"/>
                <a:gd name="connsiteY1" fmla="*/ 0 h 5620154"/>
                <a:gd name="connsiteX2" fmla="*/ 12192000 w 12192000"/>
                <a:gd name="connsiteY2" fmla="*/ 3905338 h 5620154"/>
                <a:gd name="connsiteX3" fmla="*/ 12144291 w 12192000"/>
                <a:gd name="connsiteY3" fmla="*/ 3938234 h 5620154"/>
                <a:gd name="connsiteX4" fmla="*/ 7445829 w 12192000"/>
                <a:gd name="connsiteY4" fmla="*/ 3541486 h 5620154"/>
                <a:gd name="connsiteX5" fmla="*/ 2873829 w 12192000"/>
                <a:gd name="connsiteY5" fmla="*/ 5617029 h 5620154"/>
                <a:gd name="connsiteX6" fmla="*/ 194973 w 12192000"/>
                <a:gd name="connsiteY6" fmla="*/ 4757683 h 5620154"/>
                <a:gd name="connsiteX7" fmla="*/ 0 w 12192000"/>
                <a:gd name="connsiteY7" fmla="*/ 4602678 h 562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620154">
                  <a:moveTo>
                    <a:pt x="0" y="0"/>
                  </a:moveTo>
                  <a:lnTo>
                    <a:pt x="12192000" y="0"/>
                  </a:lnTo>
                  <a:lnTo>
                    <a:pt x="12192000" y="3905338"/>
                  </a:lnTo>
                  <a:lnTo>
                    <a:pt x="12144291" y="3938234"/>
                  </a:lnTo>
                  <a:cubicBezTo>
                    <a:pt x="11161300" y="4527346"/>
                    <a:pt x="8957356" y="3260272"/>
                    <a:pt x="7445829" y="3541486"/>
                  </a:cubicBezTo>
                  <a:cubicBezTo>
                    <a:pt x="5885544" y="3831772"/>
                    <a:pt x="4218819" y="5558972"/>
                    <a:pt x="2873829" y="5617029"/>
                  </a:cubicBezTo>
                  <a:cubicBezTo>
                    <a:pt x="1949149" y="5656943"/>
                    <a:pt x="939857" y="5311539"/>
                    <a:pt x="194973" y="4757683"/>
                  </a:cubicBezTo>
                  <a:lnTo>
                    <a:pt x="0" y="4602678"/>
                  </a:lnTo>
                  <a:close/>
                </a:path>
              </a:pathLst>
            </a:custGeom>
            <a:gradFill>
              <a:gsLst>
                <a:gs pos="0">
                  <a:schemeClr val="bg1"/>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endParaRPr>
            </a:p>
          </p:txBody>
        </p:sp>
        <p:grpSp>
          <p:nvGrpSpPr>
            <p:cNvPr id="8" name="组合 7"/>
            <p:cNvGrpSpPr/>
            <p:nvPr>
              <p:custDataLst>
                <p:tags r:id="rId4"/>
              </p:custDataLst>
            </p:nvPr>
          </p:nvGrpSpPr>
          <p:grpSpPr>
            <a:xfrm>
              <a:off x="10392229" y="0"/>
              <a:ext cx="1799771" cy="1737276"/>
              <a:chOff x="9615255" y="0"/>
              <a:chExt cx="2576745" cy="2895516"/>
            </a:xfrm>
          </p:grpSpPr>
          <p:sp>
            <p:nvSpPr>
              <p:cNvPr id="9" name="任意多边形 41"/>
              <p:cNvSpPr/>
              <p:nvPr>
                <p:custDataLst>
                  <p:tags r:id="rId5"/>
                </p:custDataLst>
              </p:nvPr>
            </p:nvSpPr>
            <p:spPr>
              <a:xfrm>
                <a:off x="9615255" y="0"/>
                <a:ext cx="2576745" cy="2895516"/>
              </a:xfrm>
              <a:custGeom>
                <a:avLst/>
                <a:gdLst>
                  <a:gd name="connsiteX0" fmla="*/ 4301 w 2576745"/>
                  <a:gd name="connsiteY0" fmla="*/ 0 h 2895516"/>
                  <a:gd name="connsiteX1" fmla="*/ 2576745 w 2576745"/>
                  <a:gd name="connsiteY1" fmla="*/ 0 h 2895516"/>
                  <a:gd name="connsiteX2" fmla="*/ 2576745 w 2576745"/>
                  <a:gd name="connsiteY2" fmla="*/ 2895516 h 2895516"/>
                  <a:gd name="connsiteX3" fmla="*/ 0 w 2576745"/>
                  <a:gd name="connsiteY3" fmla="*/ 132717 h 2895516"/>
                </a:gdLst>
                <a:ahLst/>
                <a:cxnLst>
                  <a:cxn ang="0">
                    <a:pos x="connsiteX0" y="connsiteY0"/>
                  </a:cxn>
                  <a:cxn ang="0">
                    <a:pos x="connsiteX1" y="connsiteY1"/>
                  </a:cxn>
                  <a:cxn ang="0">
                    <a:pos x="connsiteX2" y="connsiteY2"/>
                  </a:cxn>
                  <a:cxn ang="0">
                    <a:pos x="connsiteX3" y="connsiteY3"/>
                  </a:cxn>
                </a:cxnLst>
                <a:rect l="l" t="t" r="r" b="b"/>
                <a:pathLst>
                  <a:path w="2576745" h="2895516">
                    <a:moveTo>
                      <a:pt x="4301" y="0"/>
                    </a:moveTo>
                    <a:lnTo>
                      <a:pt x="2576745" y="0"/>
                    </a:lnTo>
                    <a:lnTo>
                      <a:pt x="2576745" y="2895516"/>
                    </a:lnTo>
                    <a:cubicBezTo>
                      <a:pt x="1153648" y="2895516"/>
                      <a:pt x="0" y="1658569"/>
                      <a:pt x="0" y="13271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42"/>
              <p:cNvSpPr/>
              <p:nvPr>
                <p:custDataLst>
                  <p:tags r:id="rId6"/>
                </p:custDataLst>
              </p:nvPr>
            </p:nvSpPr>
            <p:spPr>
              <a:xfrm>
                <a:off x="9615256" y="0"/>
                <a:ext cx="2242735" cy="1919598"/>
              </a:xfrm>
              <a:custGeom>
                <a:avLst/>
                <a:gdLst>
                  <a:gd name="connsiteX0" fmla="*/ 4301 w 2242735"/>
                  <a:gd name="connsiteY0" fmla="*/ 0 h 1919598"/>
                  <a:gd name="connsiteX1" fmla="*/ 2139068 w 2242735"/>
                  <a:gd name="connsiteY1" fmla="*/ 0 h 1919598"/>
                  <a:gd name="connsiteX2" fmla="*/ 2180100 w 2242735"/>
                  <a:gd name="connsiteY2" fmla="*/ 112108 h 1919598"/>
                  <a:gd name="connsiteX3" fmla="*/ 2242735 w 2242735"/>
                  <a:gd name="connsiteY3" fmla="*/ 526402 h 1919598"/>
                  <a:gd name="connsiteX4" fmla="*/ 849539 w 2242735"/>
                  <a:gd name="connsiteY4" fmla="*/ 1919598 h 1919598"/>
                  <a:gd name="connsiteX5" fmla="*/ 707093 w 2242735"/>
                  <a:gd name="connsiteY5" fmla="*/ 1912405 h 1919598"/>
                  <a:gd name="connsiteX6" fmla="*/ 592471 w 2242735"/>
                  <a:gd name="connsiteY6" fmla="*/ 1894912 h 1919598"/>
                  <a:gd name="connsiteX7" fmla="*/ 588403 w 2242735"/>
                  <a:gd name="connsiteY7" fmla="*/ 1890114 h 1919598"/>
                  <a:gd name="connsiteX8" fmla="*/ 0 w 2242735"/>
                  <a:gd name="connsiteY8" fmla="*/ 132716 h 1919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735" h="1919598">
                    <a:moveTo>
                      <a:pt x="4301" y="0"/>
                    </a:moveTo>
                    <a:lnTo>
                      <a:pt x="2139068" y="0"/>
                    </a:lnTo>
                    <a:lnTo>
                      <a:pt x="2180100" y="112108"/>
                    </a:lnTo>
                    <a:cubicBezTo>
                      <a:pt x="2220806" y="242984"/>
                      <a:pt x="2242735" y="382132"/>
                      <a:pt x="2242735" y="526402"/>
                    </a:cubicBezTo>
                    <a:cubicBezTo>
                      <a:pt x="2242735" y="1295843"/>
                      <a:pt x="1618980" y="1919598"/>
                      <a:pt x="849539" y="1919598"/>
                    </a:cubicBezTo>
                    <a:cubicBezTo>
                      <a:pt x="801449" y="1919598"/>
                      <a:pt x="753928" y="1917162"/>
                      <a:pt x="707093" y="1912405"/>
                    </a:cubicBezTo>
                    <a:lnTo>
                      <a:pt x="592471" y="1894912"/>
                    </a:lnTo>
                    <a:lnTo>
                      <a:pt x="588403" y="1890114"/>
                    </a:lnTo>
                    <a:cubicBezTo>
                      <a:pt x="220816" y="1412539"/>
                      <a:pt x="0" y="800277"/>
                      <a:pt x="0" y="132716"/>
                    </a:cubicBezTo>
                    <a:close/>
                  </a:path>
                </a:pathLst>
              </a:custGeom>
              <a:gradFill>
                <a:gsLst>
                  <a:gs pos="0">
                    <a:schemeClr val="accent1">
                      <a:lumMod val="60000"/>
                      <a:lumOff val="40000"/>
                    </a:schemeClr>
                  </a:gs>
                  <a:gs pos="100000">
                    <a:schemeClr val="accent1">
                      <a:alpha val="7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 name="标题 1"/>
          <p:cNvSpPr>
            <a:spLocks noGrp="1"/>
          </p:cNvSpPr>
          <p:nvPr>
            <p:ph type="title"/>
            <p:custDataLst>
              <p:tags r:id="rId7"/>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1194580" y="0"/>
            <a:ext cx="997420" cy="864864"/>
            <a:chOff x="10680230" y="2861016"/>
            <a:chExt cx="1444222" cy="1252286"/>
          </a:xfrm>
        </p:grpSpPr>
        <p:sp>
          <p:nvSpPr>
            <p:cNvPr id="9" name="椭圆 8"/>
            <p:cNvSpPr/>
            <p:nvPr userDrawn="1">
              <p:custDataLst>
                <p:tags r:id="rId3"/>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custDataLst>
                <p:tags r:id="rId4"/>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6"/>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7"/>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8"/>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9"/>
            </p:custDataLst>
          </p:nvPr>
        </p:nvSpPr>
        <p:spPr/>
        <p:txBody>
          <a:bodyPr/>
          <a:lstStyle/>
          <a:p>
            <a:endParaRPr lang="zh-CN" altLang="en-US" dirty="0"/>
          </a:p>
        </p:txBody>
      </p:sp>
      <p:sp>
        <p:nvSpPr>
          <p:cNvPr id="7" name="灯片编号占位符 6"/>
          <p:cNvSpPr>
            <a:spLocks noGrp="1"/>
          </p:cNvSpPr>
          <p:nvPr>
            <p:ph type="sldNum" sz="quarter" idx="12"/>
            <p:custDataLst>
              <p:tags r:id="rId10"/>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194580" y="0"/>
            <a:ext cx="997420" cy="864864"/>
            <a:chOff x="10680230" y="2861016"/>
            <a:chExt cx="1444222" cy="1252286"/>
          </a:xfrm>
        </p:grpSpPr>
        <p:sp>
          <p:nvSpPr>
            <p:cNvPr id="8" name="椭圆 7"/>
            <p:cNvSpPr/>
            <p:nvPr userDrawn="1">
              <p:custDataLst>
                <p:tags r:id="rId3"/>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custDataLst>
                <p:tags r:id="rId4"/>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竖排标题 1"/>
          <p:cNvSpPr>
            <a:spLocks noGrp="1"/>
          </p:cNvSpPr>
          <p:nvPr>
            <p:ph type="title" orient="vert"/>
            <p:custDataLst>
              <p:tags r:id="rId5"/>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6"/>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11194580" y="0"/>
            <a:ext cx="997420" cy="864864"/>
            <a:chOff x="10680230" y="2861016"/>
            <a:chExt cx="1444222" cy="1252286"/>
          </a:xfrm>
        </p:grpSpPr>
        <p:sp>
          <p:nvSpPr>
            <p:cNvPr id="8" name="椭圆 7"/>
            <p:cNvSpPr/>
            <p:nvPr userDrawn="1">
              <p:custDataLst>
                <p:tags r:id="rId3"/>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custDataLst>
                <p:tags r:id="rId4"/>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8"/>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任意多边形 7"/>
          <p:cNvSpPr/>
          <p:nvPr userDrawn="1">
            <p:custDataLst>
              <p:tags r:id="rId2"/>
            </p:custDataLst>
          </p:nvPr>
        </p:nvSpPr>
        <p:spPr>
          <a:xfrm>
            <a:off x="0" y="0"/>
            <a:ext cx="12192000" cy="5620154"/>
          </a:xfrm>
          <a:custGeom>
            <a:avLst/>
            <a:gdLst>
              <a:gd name="connsiteX0" fmla="*/ 0 w 12192000"/>
              <a:gd name="connsiteY0" fmla="*/ 0 h 5620154"/>
              <a:gd name="connsiteX1" fmla="*/ 12192000 w 12192000"/>
              <a:gd name="connsiteY1" fmla="*/ 0 h 5620154"/>
              <a:gd name="connsiteX2" fmla="*/ 12192000 w 12192000"/>
              <a:gd name="connsiteY2" fmla="*/ 3905338 h 5620154"/>
              <a:gd name="connsiteX3" fmla="*/ 12144291 w 12192000"/>
              <a:gd name="connsiteY3" fmla="*/ 3938234 h 5620154"/>
              <a:gd name="connsiteX4" fmla="*/ 7445829 w 12192000"/>
              <a:gd name="connsiteY4" fmla="*/ 3541486 h 5620154"/>
              <a:gd name="connsiteX5" fmla="*/ 2873829 w 12192000"/>
              <a:gd name="connsiteY5" fmla="*/ 5617029 h 5620154"/>
              <a:gd name="connsiteX6" fmla="*/ 194973 w 12192000"/>
              <a:gd name="connsiteY6" fmla="*/ 4757683 h 5620154"/>
              <a:gd name="connsiteX7" fmla="*/ 0 w 12192000"/>
              <a:gd name="connsiteY7" fmla="*/ 4602678 h 562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620154">
                <a:moveTo>
                  <a:pt x="0" y="0"/>
                </a:moveTo>
                <a:lnTo>
                  <a:pt x="12192000" y="0"/>
                </a:lnTo>
                <a:lnTo>
                  <a:pt x="12192000" y="3905338"/>
                </a:lnTo>
                <a:lnTo>
                  <a:pt x="12144291" y="3938234"/>
                </a:lnTo>
                <a:cubicBezTo>
                  <a:pt x="11161300" y="4527346"/>
                  <a:pt x="8957356" y="3260272"/>
                  <a:pt x="7445829" y="3541486"/>
                </a:cubicBezTo>
                <a:cubicBezTo>
                  <a:pt x="5885544" y="3831772"/>
                  <a:pt x="4218819" y="5558972"/>
                  <a:pt x="2873829" y="5617029"/>
                </a:cubicBezTo>
                <a:cubicBezTo>
                  <a:pt x="1949149" y="5656943"/>
                  <a:pt x="939857" y="5311539"/>
                  <a:pt x="194973" y="4757683"/>
                </a:cubicBezTo>
                <a:lnTo>
                  <a:pt x="0" y="4602678"/>
                </a:lnTo>
                <a:close/>
              </a:path>
            </a:pathLst>
          </a:custGeom>
          <a:gradFill>
            <a:gsLst>
              <a:gs pos="0">
                <a:schemeClr val="bg1"/>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userDrawn="1">
            <p:custDataLst>
              <p:tags r:id="rId3"/>
            </p:custDataLst>
          </p:nvPr>
        </p:nvGrpSpPr>
        <p:grpSpPr>
          <a:xfrm>
            <a:off x="-9250" y="0"/>
            <a:ext cx="12201250" cy="6372629"/>
            <a:chOff x="-9250" y="0"/>
            <a:chExt cx="12201250" cy="6372629"/>
          </a:xfrm>
        </p:grpSpPr>
        <p:grpSp>
          <p:nvGrpSpPr>
            <p:cNvPr id="15" name="组合 14"/>
            <p:cNvGrpSpPr/>
            <p:nvPr userDrawn="1"/>
          </p:nvGrpSpPr>
          <p:grpSpPr>
            <a:xfrm>
              <a:off x="-9250" y="4181879"/>
              <a:ext cx="1429240" cy="2190750"/>
              <a:chOff x="-9250" y="4181879"/>
              <a:chExt cx="1429240" cy="2190750"/>
            </a:xfrm>
          </p:grpSpPr>
          <p:sp>
            <p:nvSpPr>
              <p:cNvPr id="8" name="椭圆 7"/>
              <p:cNvSpPr/>
              <p:nvPr>
                <p:custDataLst>
                  <p:tags r:id="rId4"/>
                </p:custDataLst>
              </p:nvPr>
            </p:nvSpPr>
            <p:spPr>
              <a:xfrm>
                <a:off x="599874" y="4255919"/>
                <a:ext cx="820116" cy="820116"/>
              </a:xfrm>
              <a:prstGeom prst="ellipse">
                <a:avLst/>
              </a:prstGeom>
              <a:gradFill>
                <a:gsLst>
                  <a:gs pos="0">
                    <a:schemeClr val="accent1">
                      <a:lumMod val="60000"/>
                      <a:lumOff val="40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14"/>
              <p:cNvSpPr/>
              <p:nvPr>
                <p:custDataLst>
                  <p:tags r:id="rId5"/>
                </p:custDataLst>
              </p:nvPr>
            </p:nvSpPr>
            <p:spPr>
              <a:xfrm>
                <a:off x="-9250" y="4181879"/>
                <a:ext cx="1163016" cy="2190750"/>
              </a:xfrm>
              <a:custGeom>
                <a:avLst/>
                <a:gdLst>
                  <a:gd name="connsiteX0" fmla="*/ 67641 w 1163016"/>
                  <a:gd name="connsiteY0" fmla="*/ 0 h 2190750"/>
                  <a:gd name="connsiteX1" fmla="*/ 1163016 w 1163016"/>
                  <a:gd name="connsiteY1" fmla="*/ 1095375 h 2190750"/>
                  <a:gd name="connsiteX2" fmla="*/ 67641 w 1163016"/>
                  <a:gd name="connsiteY2" fmla="*/ 2190750 h 2190750"/>
                  <a:gd name="connsiteX3" fmla="*/ 0 w 1163016"/>
                  <a:gd name="connsiteY3" fmla="*/ 2183931 h 2190750"/>
                  <a:gd name="connsiteX4" fmla="*/ 0 w 1163016"/>
                  <a:gd name="connsiteY4" fmla="*/ 6819 h 2190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016" h="2190750">
                    <a:moveTo>
                      <a:pt x="67641" y="0"/>
                    </a:moveTo>
                    <a:cubicBezTo>
                      <a:pt x="672600" y="0"/>
                      <a:pt x="1163016" y="490416"/>
                      <a:pt x="1163016" y="1095375"/>
                    </a:cubicBezTo>
                    <a:cubicBezTo>
                      <a:pt x="1163016" y="1700334"/>
                      <a:pt x="672600" y="2190750"/>
                      <a:pt x="67641" y="2190750"/>
                    </a:cubicBezTo>
                    <a:lnTo>
                      <a:pt x="0" y="2183931"/>
                    </a:lnTo>
                    <a:lnTo>
                      <a:pt x="0" y="68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userDrawn="1"/>
          </p:nvGrpSpPr>
          <p:grpSpPr>
            <a:xfrm>
              <a:off x="9058597" y="0"/>
              <a:ext cx="3133403" cy="6372629"/>
              <a:chOff x="9058597" y="0"/>
              <a:chExt cx="3133403" cy="6372629"/>
            </a:xfrm>
          </p:grpSpPr>
          <p:sp>
            <p:nvSpPr>
              <p:cNvPr id="9" name="任意多边形 18"/>
              <p:cNvSpPr/>
              <p:nvPr>
                <p:custDataLst>
                  <p:tags r:id="rId6"/>
                </p:custDataLst>
              </p:nvPr>
            </p:nvSpPr>
            <p:spPr>
              <a:xfrm>
                <a:off x="9058597" y="0"/>
                <a:ext cx="3133403" cy="6372629"/>
              </a:xfrm>
              <a:custGeom>
                <a:avLst/>
                <a:gdLst>
                  <a:gd name="connsiteX0" fmla="*/ 1753717 w 3133403"/>
                  <a:gd name="connsiteY0" fmla="*/ 0 h 5943480"/>
                  <a:gd name="connsiteX1" fmla="*/ 3133403 w 3133403"/>
                  <a:gd name="connsiteY1" fmla="*/ 0 h 5943480"/>
                  <a:gd name="connsiteX2" fmla="*/ 3133403 w 3133403"/>
                  <a:gd name="connsiteY2" fmla="*/ 5943480 h 5943480"/>
                  <a:gd name="connsiteX3" fmla="*/ 0 w 3133403"/>
                  <a:gd name="connsiteY3" fmla="*/ 2810077 h 5943480"/>
                  <a:gd name="connsiteX4" fmla="*/ 1639837 w 3133403"/>
                  <a:gd name="connsiteY4" fmla="*/ 54859 h 5943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403" h="5943480">
                    <a:moveTo>
                      <a:pt x="1753717" y="0"/>
                    </a:moveTo>
                    <a:lnTo>
                      <a:pt x="3133403" y="0"/>
                    </a:lnTo>
                    <a:lnTo>
                      <a:pt x="3133403" y="5943480"/>
                    </a:lnTo>
                    <a:cubicBezTo>
                      <a:pt x="1402872" y="5943480"/>
                      <a:pt x="0" y="4540608"/>
                      <a:pt x="0" y="2810077"/>
                    </a:cubicBezTo>
                    <a:cubicBezTo>
                      <a:pt x="0" y="1620337"/>
                      <a:pt x="663076" y="585467"/>
                      <a:pt x="1639837" y="548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任意多边形 19"/>
              <p:cNvSpPr/>
              <p:nvPr>
                <p:custDataLst>
                  <p:tags r:id="rId7"/>
                </p:custDataLst>
              </p:nvPr>
            </p:nvSpPr>
            <p:spPr>
              <a:xfrm>
                <a:off x="9058598" y="1797542"/>
                <a:ext cx="2727236" cy="3388340"/>
              </a:xfrm>
              <a:custGeom>
                <a:avLst/>
                <a:gdLst>
                  <a:gd name="connsiteX0" fmla="*/ 1033066 w 2727236"/>
                  <a:gd name="connsiteY0" fmla="*/ 0 h 3388340"/>
                  <a:gd name="connsiteX1" fmla="*/ 2727236 w 2727236"/>
                  <a:gd name="connsiteY1" fmla="*/ 1694170 h 3388340"/>
                  <a:gd name="connsiteX2" fmla="*/ 1033066 w 2727236"/>
                  <a:gd name="connsiteY2" fmla="*/ 3388340 h 3388340"/>
                  <a:gd name="connsiteX3" fmla="*/ 859847 w 2727236"/>
                  <a:gd name="connsiteY3" fmla="*/ 3379593 h 3388340"/>
                  <a:gd name="connsiteX4" fmla="*/ 720463 w 2727236"/>
                  <a:gd name="connsiteY4" fmla="*/ 3358321 h 3388340"/>
                  <a:gd name="connsiteX5" fmla="*/ 715517 w 2727236"/>
                  <a:gd name="connsiteY5" fmla="*/ 3352486 h 3388340"/>
                  <a:gd name="connsiteX6" fmla="*/ 0 w 2727236"/>
                  <a:gd name="connsiteY6" fmla="*/ 1215436 h 3388340"/>
                  <a:gd name="connsiteX7" fmla="*/ 118868 w 2727236"/>
                  <a:gd name="connsiteY7" fmla="*/ 295690 h 3388340"/>
                  <a:gd name="connsiteX8" fmla="*/ 128541 w 2727236"/>
                  <a:gd name="connsiteY8" fmla="*/ 263396 h 3388340"/>
                  <a:gd name="connsiteX9" fmla="*/ 225524 w 2727236"/>
                  <a:gd name="connsiteY9" fmla="*/ 204477 h 3388340"/>
                  <a:gd name="connsiteX10" fmla="*/ 1033066 w 2727236"/>
                  <a:gd name="connsiteY10" fmla="*/ 0 h 338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7236" h="3388340">
                    <a:moveTo>
                      <a:pt x="1033066" y="0"/>
                    </a:moveTo>
                    <a:cubicBezTo>
                      <a:pt x="1968730" y="0"/>
                      <a:pt x="2727236" y="758506"/>
                      <a:pt x="2727236" y="1694170"/>
                    </a:cubicBezTo>
                    <a:cubicBezTo>
                      <a:pt x="2727236" y="2629834"/>
                      <a:pt x="1968730" y="3388340"/>
                      <a:pt x="1033066" y="3388340"/>
                    </a:cubicBezTo>
                    <a:cubicBezTo>
                      <a:pt x="974587" y="3388340"/>
                      <a:pt x="916800" y="3385377"/>
                      <a:pt x="859847" y="3379593"/>
                    </a:cubicBezTo>
                    <a:lnTo>
                      <a:pt x="720463" y="3358321"/>
                    </a:lnTo>
                    <a:lnTo>
                      <a:pt x="715517" y="3352486"/>
                    </a:lnTo>
                    <a:cubicBezTo>
                      <a:pt x="268519" y="2771740"/>
                      <a:pt x="0" y="2027210"/>
                      <a:pt x="0" y="1215436"/>
                    </a:cubicBezTo>
                    <a:cubicBezTo>
                      <a:pt x="0" y="896524"/>
                      <a:pt x="41442" y="587991"/>
                      <a:pt x="118868" y="295690"/>
                    </a:cubicBezTo>
                    <a:lnTo>
                      <a:pt x="128541" y="263396"/>
                    </a:lnTo>
                    <a:lnTo>
                      <a:pt x="225524" y="204477"/>
                    </a:lnTo>
                    <a:cubicBezTo>
                      <a:pt x="465577" y="74073"/>
                      <a:pt x="740671" y="0"/>
                      <a:pt x="1033066" y="0"/>
                    </a:cubicBezTo>
                    <a:close/>
                  </a:path>
                </a:pathLst>
              </a:custGeom>
              <a:gradFill>
                <a:gsLst>
                  <a:gs pos="0">
                    <a:schemeClr val="accent1">
                      <a:lumMod val="60000"/>
                      <a:lumOff val="40000"/>
                    </a:schemeClr>
                  </a:gs>
                  <a:gs pos="89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custDataLst>
                  <p:tags r:id="rId8"/>
                </p:custDataLst>
              </p:nvPr>
            </p:nvSpPr>
            <p:spPr>
              <a:xfrm>
                <a:off x="10704665" y="1456466"/>
                <a:ext cx="1284252" cy="1284252"/>
              </a:xfrm>
              <a:prstGeom prst="ellipse">
                <a:avLst/>
              </a:prstGeom>
              <a:gradFill>
                <a:gsLst>
                  <a:gs pos="19000">
                    <a:schemeClr val="accent1">
                      <a:lumMod val="60000"/>
                      <a:lumOff val="40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 name="日期占位符 2"/>
          <p:cNvSpPr>
            <a:spLocks noGrp="1"/>
          </p:cNvSpPr>
          <p:nvPr userDrawn="1">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0"/>
            </p:custDataLst>
          </p:nvPr>
        </p:nvSpPr>
        <p:spPr/>
        <p:txBody>
          <a:bodyPr/>
          <a:lstStyle/>
          <a:p>
            <a:endParaRPr lang="zh-CN" altLang="en-US"/>
          </a:p>
        </p:txBody>
      </p:sp>
      <p:sp>
        <p:nvSpPr>
          <p:cNvPr id="5" name="灯片编号占位符 4"/>
          <p:cNvSpPr>
            <a:spLocks noGrp="1"/>
          </p:cNvSpPr>
          <p:nvPr userDrawn="1">
            <p:ph type="sldNum" sz="quarter" idx="12"/>
            <p:custDataLst>
              <p:tags r:id="rId11"/>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userDrawn="1">
            <p:ph type="title" hasCustomPrompt="1"/>
            <p:custDataLst>
              <p:tags r:id="rId12"/>
            </p:custDataLst>
          </p:nvPr>
        </p:nvSpPr>
        <p:spPr>
          <a:xfrm>
            <a:off x="1515549" y="2332273"/>
            <a:ext cx="7117635" cy="1640840"/>
          </a:xfrm>
        </p:spPr>
        <p:txBody>
          <a:bodyPr vert="horz" lIns="90000" tIns="46800" rIns="90000" bIns="0" rtlCol="0" anchor="b" anchorCtr="0">
            <a:normAutofit/>
          </a:bodyPr>
          <a:lstStyle>
            <a:lvl1pPr marL="0" marR="0" algn="l" defTabSz="914400" rtl="0" eaLnBrk="1" fontAlgn="auto" latinLnBrk="0" hangingPunct="1">
              <a:lnSpc>
                <a:spcPct val="100000"/>
              </a:lnSpc>
              <a:buNone/>
              <a:defRPr kumimoji="0" lang="zh-CN" altLang="en-US" sz="9600" b="0"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13" name="文本占位符 12"/>
          <p:cNvSpPr>
            <a:spLocks noGrp="1"/>
          </p:cNvSpPr>
          <p:nvPr>
            <p:ph type="body" sz="quarter" idx="13" hasCustomPrompt="1"/>
            <p:custDataLst>
              <p:tags r:id="rId13"/>
            </p:custDataLst>
          </p:nvPr>
        </p:nvSpPr>
        <p:spPr>
          <a:xfrm>
            <a:off x="1515548" y="4088272"/>
            <a:ext cx="7117635" cy="698500"/>
          </a:xfrm>
        </p:spPr>
        <p:txBody>
          <a:bodyPr lIns="90000" tIns="46800" rIns="90000" bIns="46800">
            <a:normAutofit/>
          </a:bodyPr>
          <a:lstStyle>
            <a:lvl1pPr marL="0" indent="0">
              <a:buNone/>
              <a:defRPr sz="2000"/>
            </a:lvl1pPr>
          </a:lstStyle>
          <a:p>
            <a:pPr lvl="0"/>
            <a:r>
              <a:rPr lang="zh-CN" altLang="en-US" dirty="0"/>
              <a:t>单击此处编辑文本</a:t>
            </a:r>
            <a:endParaRPr lang="zh-CN"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11194580" y="20330"/>
            <a:ext cx="997420" cy="864864"/>
            <a:chOff x="10680230" y="2861016"/>
            <a:chExt cx="1444222" cy="1252286"/>
          </a:xfrm>
        </p:grpSpPr>
        <p:sp>
          <p:nvSpPr>
            <p:cNvPr id="11" name="椭圆 10"/>
            <p:cNvSpPr/>
            <p:nvPr userDrawn="1">
              <p:custDataLst>
                <p:tags r:id="rId3"/>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4"/>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custDataLst>
              <p:tags r:id="rId3"/>
            </p:custDataLst>
          </p:nvPr>
        </p:nvGrpSpPr>
        <p:grpSpPr>
          <a:xfrm>
            <a:off x="11194415" y="0"/>
            <a:ext cx="997585" cy="864870"/>
            <a:chOff x="10680230" y="2861016"/>
            <a:chExt cx="1444222" cy="1252286"/>
          </a:xfrm>
        </p:grpSpPr>
        <p:sp>
          <p:nvSpPr>
            <p:cNvPr id="15" name="椭圆 14"/>
            <p:cNvSpPr/>
            <p:nvPr userDrawn="1">
              <p:custDataLst>
                <p:tags r:id="rId4"/>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userDrawn="1">
              <p:custDataLst>
                <p:tags r:id="rId5"/>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userDrawn="1">
            <p:custDataLst>
              <p:tags r:id="rId6"/>
            </p:custDataLst>
          </p:nvPr>
        </p:nvGrpSpPr>
        <p:grpSpPr>
          <a:xfrm rot="10608562">
            <a:off x="5080" y="5815330"/>
            <a:ext cx="997585" cy="864870"/>
            <a:chOff x="10680230" y="2861016"/>
            <a:chExt cx="1444222" cy="1252286"/>
          </a:xfrm>
        </p:grpSpPr>
        <p:sp>
          <p:nvSpPr>
            <p:cNvPr id="21" name="椭圆 20"/>
            <p:cNvSpPr/>
            <p:nvPr userDrawn="1">
              <p:custDataLst>
                <p:tags r:id="rId7"/>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userDrawn="1">
              <p:custDataLst>
                <p:tags r:id="rId8"/>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9"/>
            </p:custDataLst>
          </p:nvPr>
        </p:nvSpPr>
        <p:spPr>
          <a:xfrm>
            <a:off x="1281600" y="1249200"/>
            <a:ext cx="9626400" cy="723600"/>
          </a:xfrm>
        </p:spPr>
        <p:txBody>
          <a:bodyPr lIns="90000" tIns="46800" rIns="90000" bIns="46800" anchor="ctr">
            <a:normAutofit/>
          </a:bodyPr>
          <a:lstStyle>
            <a:lvl1pPr>
              <a:defRPr sz="3735"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lIns="90000" tIns="46800" rIns="90000" bIns="46800">
            <a:normAutofit/>
          </a:bodyPr>
          <a:lstStyle>
            <a:lvl1pPr>
              <a:defRPr sz="2135" baseline="0">
                <a:solidFill>
                  <a:schemeClr val="tx1">
                    <a:lumMod val="85000"/>
                    <a:lumOff val="15000"/>
                  </a:schemeClr>
                </a:solidFill>
                <a:latin typeface="Arial" panose="020B0604020202020204" pitchFamily="34" charset="0"/>
                <a:ea typeface="微软雅黑" panose="020B0503020204020204" charset="-122"/>
              </a:defRPr>
            </a:lvl1pPr>
            <a:lvl2pPr>
              <a:defRPr sz="2135" baseline="0">
                <a:solidFill>
                  <a:schemeClr val="tx1">
                    <a:lumMod val="85000"/>
                    <a:lumOff val="15000"/>
                  </a:schemeClr>
                </a:solidFill>
                <a:latin typeface="Arial" panose="020B0604020202020204" pitchFamily="34" charset="0"/>
                <a:ea typeface="微软雅黑" panose="020B0503020204020204" charset="-122"/>
              </a:defRPr>
            </a:lvl2pPr>
            <a:lvl3pPr>
              <a:defRPr sz="2135" baseline="0">
                <a:solidFill>
                  <a:schemeClr val="tx1">
                    <a:lumMod val="85000"/>
                    <a:lumOff val="15000"/>
                  </a:schemeClr>
                </a:solidFill>
                <a:latin typeface="Arial" panose="020B0604020202020204" pitchFamily="34" charset="0"/>
                <a:ea typeface="微软雅黑" panose="020B0503020204020204" charset="-122"/>
              </a:defRPr>
            </a:lvl3pPr>
            <a:lvl4pPr>
              <a:defRPr sz="2135" baseline="0">
                <a:solidFill>
                  <a:schemeClr val="tx1">
                    <a:lumMod val="85000"/>
                    <a:lumOff val="15000"/>
                  </a:schemeClr>
                </a:solidFill>
                <a:latin typeface="Arial" panose="020B0604020202020204" pitchFamily="34" charset="0"/>
                <a:ea typeface="微软雅黑" panose="020B0503020204020204" charset="-122"/>
              </a:defRPr>
            </a:lvl4pPr>
            <a:lvl5pPr>
              <a:defRPr sz="2135"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p>
            <a:endParaRPr lang="zh-CN" altLang="en-US" dirty="0"/>
          </a:p>
        </p:txBody>
      </p:sp>
      <p:sp>
        <p:nvSpPr>
          <p:cNvPr id="5" name="灯片编号占位符 4"/>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11194580" y="0"/>
            <a:ext cx="997420" cy="864864"/>
            <a:chOff x="10680230" y="2861016"/>
            <a:chExt cx="1444222" cy="1252286"/>
          </a:xfrm>
        </p:grpSpPr>
        <p:sp>
          <p:nvSpPr>
            <p:cNvPr id="11" name="椭圆 10"/>
            <p:cNvSpPr/>
            <p:nvPr userDrawn="1">
              <p:custDataLst>
                <p:tags r:id="rId3"/>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4"/>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6"/>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7"/>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8"/>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9"/>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p:txBody>
          <a:bodyPr/>
          <a:lstStyle/>
          <a:p>
            <a:endParaRPr lang="zh-CN" altLang="en-US"/>
          </a:p>
        </p:txBody>
      </p:sp>
      <p:sp>
        <p:nvSpPr>
          <p:cNvPr id="9" name="灯片编号占位符 8"/>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lvl="0" algn="ctr"/>
            <a:endParaRPr lang="en-US" altLang="zh-CN" dirty="0">
              <a:sym typeface="+mn-ea"/>
            </a:endParaRPr>
          </a:p>
        </p:txBody>
      </p:sp>
      <p:grpSp>
        <p:nvGrpSpPr>
          <p:cNvPr id="11" name="组合 10"/>
          <p:cNvGrpSpPr/>
          <p:nvPr userDrawn="1">
            <p:custDataLst>
              <p:tags r:id="rId3"/>
            </p:custDataLst>
          </p:nvPr>
        </p:nvGrpSpPr>
        <p:grpSpPr>
          <a:xfrm rot="10518704">
            <a:off x="-19549" y="6002428"/>
            <a:ext cx="1014461" cy="879640"/>
            <a:chOff x="10680230" y="2861016"/>
            <a:chExt cx="1444222" cy="1252286"/>
          </a:xfrm>
        </p:grpSpPr>
        <p:sp>
          <p:nvSpPr>
            <p:cNvPr id="12" name="椭圆 11"/>
            <p:cNvSpPr/>
            <p:nvPr userDrawn="1">
              <p:custDataLst>
                <p:tags r:id="rId4"/>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5"/>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6"/>
            </p:custDataLst>
          </p:nvPr>
        </p:nvSpPr>
        <p:spPr>
          <a:xfrm>
            <a:off x="583200" y="770400"/>
            <a:ext cx="3960000" cy="882000"/>
          </a:xfrm>
        </p:spPr>
        <p:txBody>
          <a:bodyPr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9"/>
            <a:ext cx="6480000" cy="5087937"/>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1" name="组合 10"/>
          <p:cNvGrpSpPr/>
          <p:nvPr userDrawn="1">
            <p:custDataLst>
              <p:tags r:id="rId3"/>
            </p:custDataLst>
          </p:nvPr>
        </p:nvGrpSpPr>
        <p:grpSpPr>
          <a:xfrm>
            <a:off x="11131215" y="83283"/>
            <a:ext cx="984585" cy="853734"/>
            <a:chOff x="10680230" y="2861016"/>
            <a:chExt cx="1444222" cy="1252286"/>
          </a:xfrm>
        </p:grpSpPr>
        <p:sp>
          <p:nvSpPr>
            <p:cNvPr id="12" name="椭圆 11"/>
            <p:cNvSpPr/>
            <p:nvPr userDrawn="1">
              <p:custDataLst>
                <p:tags r:id="rId4"/>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5"/>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6"/>
            </p:custDataLst>
          </p:nvPr>
        </p:nvSpPr>
        <p:spPr>
          <a:xfrm>
            <a:off x="612000" y="781200"/>
            <a:ext cx="10976400" cy="626400"/>
          </a:xfrm>
        </p:spPr>
        <p:txBody>
          <a:bodyPr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612000" y="1659600"/>
            <a:ext cx="10975975" cy="828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612775" y="2808000"/>
            <a:ext cx="10965600" cy="34308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grpSp>
        <p:nvGrpSpPr>
          <p:cNvPr id="15" name="组合 14"/>
          <p:cNvGrpSpPr/>
          <p:nvPr userDrawn="1">
            <p:custDataLst>
              <p:tags r:id="rId2"/>
            </p:custDataLst>
          </p:nvPr>
        </p:nvGrpSpPr>
        <p:grpSpPr>
          <a:xfrm rot="10800000">
            <a:off x="109855" y="8890"/>
            <a:ext cx="968375" cy="800735"/>
            <a:chOff x="10839871" y="5761090"/>
            <a:chExt cx="1272888" cy="1052821"/>
          </a:xfrm>
        </p:grpSpPr>
        <p:sp>
          <p:nvSpPr>
            <p:cNvPr id="19" name="椭圆 18"/>
            <p:cNvSpPr/>
            <p:nvPr userDrawn="1">
              <p:custDataLst>
                <p:tags r:id="rId3"/>
              </p:custDataLst>
            </p:nvPr>
          </p:nvSpPr>
          <p:spPr>
            <a:xfrm rot="2100000" flipH="1" flipV="1">
              <a:off x="10839871" y="6235545"/>
              <a:ext cx="578088" cy="578366"/>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userDrawn="1">
              <p:custDataLst>
                <p:tags r:id="rId4"/>
              </p:custDataLst>
            </p:nvPr>
          </p:nvSpPr>
          <p:spPr>
            <a:xfrm rot="2100000">
              <a:off x="11169340" y="5761090"/>
              <a:ext cx="943419" cy="943872"/>
            </a:xfrm>
            <a:prstGeom prst="ellipse">
              <a:avLst/>
            </a:prstGeom>
            <a:gradFill>
              <a:gsLst>
                <a:gs pos="0">
                  <a:schemeClr val="accent1">
                    <a:lumMod val="60000"/>
                    <a:lumOff val="40000"/>
                    <a:alpha val="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userDrawn="1">
            <p:custDataLst>
              <p:tags r:id="rId5"/>
            </p:custDataLst>
          </p:nvPr>
        </p:nvGrpSpPr>
        <p:grpSpPr>
          <a:xfrm>
            <a:off x="11135360" y="6350"/>
            <a:ext cx="1141095" cy="944245"/>
            <a:chOff x="10839871" y="5761090"/>
            <a:chExt cx="1272888" cy="1052821"/>
          </a:xfrm>
        </p:grpSpPr>
        <p:sp>
          <p:nvSpPr>
            <p:cNvPr id="22" name="椭圆 21"/>
            <p:cNvSpPr/>
            <p:nvPr userDrawn="1">
              <p:custDataLst>
                <p:tags r:id="rId6"/>
              </p:custDataLst>
            </p:nvPr>
          </p:nvSpPr>
          <p:spPr>
            <a:xfrm rot="2100000" flipH="1" flipV="1">
              <a:off x="10839871" y="6235545"/>
              <a:ext cx="578088" cy="578366"/>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userDrawn="1">
              <p:custDataLst>
                <p:tags r:id="rId7"/>
              </p:custDataLst>
            </p:nvPr>
          </p:nvSpPr>
          <p:spPr>
            <a:xfrm rot="2100000">
              <a:off x="11169340" y="5761090"/>
              <a:ext cx="943419" cy="943872"/>
            </a:xfrm>
            <a:prstGeom prst="ellipse">
              <a:avLst/>
            </a:prstGeom>
            <a:gradFill>
              <a:gsLst>
                <a:gs pos="0">
                  <a:schemeClr val="accent1">
                    <a:lumMod val="60000"/>
                    <a:lumOff val="40000"/>
                    <a:alpha val="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userDrawn="1">
            <p:custDataLst>
              <p:tags r:id="rId8"/>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9"/>
            </p:custDataLst>
          </p:nvPr>
        </p:nvSpPr>
        <p:spPr>
          <a:xfrm>
            <a:off x="604800" y="669600"/>
            <a:ext cx="10976400" cy="565200"/>
          </a:xfrm>
        </p:spPr>
        <p:txBody>
          <a:bodyPr anchor="ctr">
            <a:normAutofit/>
          </a:bodyPr>
          <a:lstStyle>
            <a:lvl1pPr algn="ctr">
              <a:defRPr sz="3200"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a:off x="10839871" y="5761090"/>
            <a:ext cx="1272888" cy="1052821"/>
            <a:chOff x="10839871" y="5761090"/>
            <a:chExt cx="1272888" cy="1052821"/>
          </a:xfrm>
        </p:grpSpPr>
        <p:sp>
          <p:nvSpPr>
            <p:cNvPr id="14" name="椭圆 13"/>
            <p:cNvSpPr/>
            <p:nvPr userDrawn="1">
              <p:custDataLst>
                <p:tags r:id="rId3"/>
              </p:custDataLst>
            </p:nvPr>
          </p:nvSpPr>
          <p:spPr>
            <a:xfrm rot="2100000" flipH="1" flipV="1">
              <a:off x="10839871" y="6235545"/>
              <a:ext cx="578088" cy="578366"/>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custDataLst>
                <p:tags r:id="rId4"/>
              </p:custDataLst>
            </p:nvPr>
          </p:nvSpPr>
          <p:spPr>
            <a:xfrm rot="2100000">
              <a:off x="11169340" y="5761090"/>
              <a:ext cx="943419" cy="943872"/>
            </a:xfrm>
            <a:prstGeom prst="ellipse">
              <a:avLst/>
            </a:prstGeom>
            <a:gradFill>
              <a:gsLst>
                <a:gs pos="0">
                  <a:schemeClr val="accent1">
                    <a:lumMod val="60000"/>
                    <a:lumOff val="40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userDrawn="1">
            <p:custDataLst>
              <p:tags r:id="rId5"/>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6"/>
            </p:custDataLst>
          </p:nvPr>
        </p:nvSpPr>
        <p:spPr>
          <a:xfrm>
            <a:off x="579755" y="237490"/>
            <a:ext cx="11037570" cy="535305"/>
          </a:xfrm>
        </p:spPr>
        <p:txBody>
          <a:bodyP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6242400" y="1663200"/>
            <a:ext cx="5367600" cy="28944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0"/>
            </p:custDataLst>
          </p:nvPr>
        </p:nvSpPr>
        <p:spPr>
          <a:xfrm>
            <a:off x="572400" y="4816800"/>
            <a:ext cx="5342400" cy="781200"/>
          </a:xfrm>
        </p:spPr>
        <p:txBody>
          <a:bodyPr>
            <a:normAutofit/>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1"/>
            </p:custDataLst>
          </p:nvPr>
        </p:nvSpPr>
        <p:spPr>
          <a:xfrm>
            <a:off x="6253200" y="4813200"/>
            <a:ext cx="5367600" cy="781200"/>
          </a:xfrm>
        </p:spPr>
        <p:txBody>
          <a:bodyPr>
            <a:normAutofit/>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3" name="日期占位符 2"/>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5" name="灯片编号占位符 4"/>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17" name="椭圆 16"/>
          <p:cNvSpPr/>
          <p:nvPr userDrawn="1">
            <p:custDataLst>
              <p:tags r:id="rId3"/>
            </p:custDataLst>
          </p:nvPr>
        </p:nvSpPr>
        <p:spPr>
          <a:xfrm rot="2100000">
            <a:off x="896620" y="2745105"/>
            <a:ext cx="644525" cy="644525"/>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userDrawn="1">
            <p:custDataLst>
              <p:tags r:id="rId4"/>
            </p:custDataLst>
          </p:nvPr>
        </p:nvSpPr>
        <p:spPr>
          <a:xfrm rot="2100000" flipH="1" flipV="1">
            <a:off x="96520" y="2860040"/>
            <a:ext cx="1136650" cy="1137285"/>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5"/>
            </p:custDataLst>
          </p:nvPr>
        </p:nvSpPr>
        <p:spPr>
          <a:xfrm rot="2100000" flipH="1" flipV="1">
            <a:off x="10680065" y="3469005"/>
            <a:ext cx="644525" cy="644525"/>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6"/>
            </p:custDataLst>
          </p:nvPr>
        </p:nvSpPr>
        <p:spPr>
          <a:xfrm rot="2100000">
            <a:off x="10987405" y="2861310"/>
            <a:ext cx="1136650" cy="1137285"/>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userDrawn="1">
            <p:ph type="title" hasCustomPrompt="1"/>
            <p:custDataLst>
              <p:tags r:id="rId7"/>
            </p:custDataLst>
          </p:nvPr>
        </p:nvSpPr>
        <p:spPr>
          <a:xfrm>
            <a:off x="1522800" y="1339200"/>
            <a:ext cx="9144000" cy="2386800"/>
          </a:xfrm>
        </p:spPr>
        <p:txBody>
          <a:bodyPr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4" name="页脚占位符 3"/>
          <p:cNvSpPr>
            <a:spLocks noGrp="1"/>
          </p:cNvSpPr>
          <p:nvPr userDrawn="1">
            <p:ph type="ftr" sz="quarter" idx="11"/>
            <p:custDataLst>
              <p:tags r:id="rId8"/>
            </p:custDataLst>
          </p:nvPr>
        </p:nvSpPr>
        <p:spPr/>
        <p:txBody>
          <a:bodyPr/>
          <a:lstStyle/>
          <a:p>
            <a:endParaRPr lang="zh-CN" altLang="en-US" dirty="0"/>
          </a:p>
        </p:txBody>
      </p:sp>
      <p:sp>
        <p:nvSpPr>
          <p:cNvPr id="7" name="文本占位符 6"/>
          <p:cNvSpPr>
            <a:spLocks noGrp="1"/>
          </p:cNvSpPr>
          <p:nvPr userDrawn="1">
            <p:ph type="body" sz="quarter" idx="13"/>
            <p:custDataLst>
              <p:tags r:id="rId9"/>
            </p:custDataLst>
          </p:nvPr>
        </p:nvSpPr>
        <p:spPr>
          <a:xfrm>
            <a:off x="1522413" y="3862800"/>
            <a:ext cx="9144000" cy="1656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3" name="日期占位符 2"/>
          <p:cNvSpPr>
            <a:spLocks noGrp="1"/>
          </p:cNvSpPr>
          <p:nvPr userDrawn="1">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5" name="灯片编号占位符 4"/>
          <p:cNvSpPr>
            <a:spLocks noGrp="1"/>
          </p:cNvSpPr>
          <p:nvPr userDrawn="1">
            <p:ph type="sldNum" sz="quarter" idx="12"/>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3" name="任意多边形 7"/>
          <p:cNvSpPr/>
          <p:nvPr userDrawn="1">
            <p:custDataLst>
              <p:tags r:id="rId2"/>
            </p:custDataLst>
          </p:nvPr>
        </p:nvSpPr>
        <p:spPr>
          <a:xfrm>
            <a:off x="0" y="0"/>
            <a:ext cx="12192000" cy="5620154"/>
          </a:xfrm>
          <a:custGeom>
            <a:avLst/>
            <a:gdLst>
              <a:gd name="connsiteX0" fmla="*/ 0 w 12192000"/>
              <a:gd name="connsiteY0" fmla="*/ 0 h 5620154"/>
              <a:gd name="connsiteX1" fmla="*/ 12192000 w 12192000"/>
              <a:gd name="connsiteY1" fmla="*/ 0 h 5620154"/>
              <a:gd name="connsiteX2" fmla="*/ 12192000 w 12192000"/>
              <a:gd name="connsiteY2" fmla="*/ 3905338 h 5620154"/>
              <a:gd name="connsiteX3" fmla="*/ 12144291 w 12192000"/>
              <a:gd name="connsiteY3" fmla="*/ 3938234 h 5620154"/>
              <a:gd name="connsiteX4" fmla="*/ 7445829 w 12192000"/>
              <a:gd name="connsiteY4" fmla="*/ 3541486 h 5620154"/>
              <a:gd name="connsiteX5" fmla="*/ 2873829 w 12192000"/>
              <a:gd name="connsiteY5" fmla="*/ 5617029 h 5620154"/>
              <a:gd name="connsiteX6" fmla="*/ 194973 w 12192000"/>
              <a:gd name="connsiteY6" fmla="*/ 4757683 h 5620154"/>
              <a:gd name="connsiteX7" fmla="*/ 0 w 12192000"/>
              <a:gd name="connsiteY7" fmla="*/ 4602678 h 562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620154">
                <a:moveTo>
                  <a:pt x="0" y="0"/>
                </a:moveTo>
                <a:lnTo>
                  <a:pt x="12192000" y="0"/>
                </a:lnTo>
                <a:lnTo>
                  <a:pt x="12192000" y="3905338"/>
                </a:lnTo>
                <a:lnTo>
                  <a:pt x="12144291" y="3938234"/>
                </a:lnTo>
                <a:cubicBezTo>
                  <a:pt x="11161300" y="4527346"/>
                  <a:pt x="8957356" y="3260272"/>
                  <a:pt x="7445829" y="3541486"/>
                </a:cubicBezTo>
                <a:cubicBezTo>
                  <a:pt x="5885544" y="3831772"/>
                  <a:pt x="4218819" y="5558972"/>
                  <a:pt x="2873829" y="5617029"/>
                </a:cubicBezTo>
                <a:cubicBezTo>
                  <a:pt x="1949149" y="5656943"/>
                  <a:pt x="939857" y="5311539"/>
                  <a:pt x="194973" y="4757683"/>
                </a:cubicBezTo>
                <a:lnTo>
                  <a:pt x="0" y="4602678"/>
                </a:lnTo>
                <a:close/>
              </a:path>
            </a:pathLst>
          </a:custGeom>
          <a:gradFill>
            <a:gsLst>
              <a:gs pos="0">
                <a:schemeClr val="bg1"/>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userDrawn="1">
            <p:custDataLst>
              <p:tags r:id="rId3"/>
            </p:custDataLst>
          </p:nvPr>
        </p:nvGrpSpPr>
        <p:grpSpPr>
          <a:xfrm>
            <a:off x="-9250" y="0"/>
            <a:ext cx="12201250" cy="6372629"/>
            <a:chOff x="-9250" y="0"/>
            <a:chExt cx="12201250" cy="6372629"/>
          </a:xfrm>
        </p:grpSpPr>
        <p:grpSp>
          <p:nvGrpSpPr>
            <p:cNvPr id="25" name="组合 24"/>
            <p:cNvGrpSpPr/>
            <p:nvPr userDrawn="1"/>
          </p:nvGrpSpPr>
          <p:grpSpPr>
            <a:xfrm>
              <a:off x="-9250" y="4181879"/>
              <a:ext cx="1429240" cy="2190750"/>
              <a:chOff x="-9250" y="4181879"/>
              <a:chExt cx="1429240" cy="2190750"/>
            </a:xfrm>
          </p:grpSpPr>
          <p:sp>
            <p:nvSpPr>
              <p:cNvPr id="30" name="椭圆 29"/>
              <p:cNvSpPr/>
              <p:nvPr>
                <p:custDataLst>
                  <p:tags r:id="rId4"/>
                </p:custDataLst>
              </p:nvPr>
            </p:nvSpPr>
            <p:spPr>
              <a:xfrm>
                <a:off x="599874" y="4255919"/>
                <a:ext cx="820116" cy="820116"/>
              </a:xfrm>
              <a:prstGeom prst="ellipse">
                <a:avLst/>
              </a:prstGeom>
              <a:gradFill>
                <a:gsLst>
                  <a:gs pos="0">
                    <a:schemeClr val="accent1">
                      <a:lumMod val="60000"/>
                      <a:lumOff val="40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14"/>
              <p:cNvSpPr/>
              <p:nvPr>
                <p:custDataLst>
                  <p:tags r:id="rId5"/>
                </p:custDataLst>
              </p:nvPr>
            </p:nvSpPr>
            <p:spPr>
              <a:xfrm>
                <a:off x="-9250" y="4181879"/>
                <a:ext cx="1163016" cy="2190750"/>
              </a:xfrm>
              <a:custGeom>
                <a:avLst/>
                <a:gdLst>
                  <a:gd name="connsiteX0" fmla="*/ 67641 w 1163016"/>
                  <a:gd name="connsiteY0" fmla="*/ 0 h 2190750"/>
                  <a:gd name="connsiteX1" fmla="*/ 1163016 w 1163016"/>
                  <a:gd name="connsiteY1" fmla="*/ 1095375 h 2190750"/>
                  <a:gd name="connsiteX2" fmla="*/ 67641 w 1163016"/>
                  <a:gd name="connsiteY2" fmla="*/ 2190750 h 2190750"/>
                  <a:gd name="connsiteX3" fmla="*/ 0 w 1163016"/>
                  <a:gd name="connsiteY3" fmla="*/ 2183931 h 2190750"/>
                  <a:gd name="connsiteX4" fmla="*/ 0 w 1163016"/>
                  <a:gd name="connsiteY4" fmla="*/ 6819 h 2190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016" h="2190750">
                    <a:moveTo>
                      <a:pt x="67641" y="0"/>
                    </a:moveTo>
                    <a:cubicBezTo>
                      <a:pt x="672600" y="0"/>
                      <a:pt x="1163016" y="490416"/>
                      <a:pt x="1163016" y="1095375"/>
                    </a:cubicBezTo>
                    <a:cubicBezTo>
                      <a:pt x="1163016" y="1700334"/>
                      <a:pt x="672600" y="2190750"/>
                      <a:pt x="67641" y="2190750"/>
                    </a:cubicBezTo>
                    <a:lnTo>
                      <a:pt x="0" y="2183931"/>
                    </a:lnTo>
                    <a:lnTo>
                      <a:pt x="0" y="68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userDrawn="1"/>
          </p:nvGrpSpPr>
          <p:grpSpPr>
            <a:xfrm>
              <a:off x="9058597" y="0"/>
              <a:ext cx="3133403" cy="6372629"/>
              <a:chOff x="9058597" y="0"/>
              <a:chExt cx="3133403" cy="6372629"/>
            </a:xfrm>
          </p:grpSpPr>
          <p:sp>
            <p:nvSpPr>
              <p:cNvPr id="27" name="任意多边形 18"/>
              <p:cNvSpPr/>
              <p:nvPr>
                <p:custDataLst>
                  <p:tags r:id="rId6"/>
                </p:custDataLst>
              </p:nvPr>
            </p:nvSpPr>
            <p:spPr>
              <a:xfrm>
                <a:off x="9058597" y="0"/>
                <a:ext cx="3133403" cy="6372629"/>
              </a:xfrm>
              <a:custGeom>
                <a:avLst/>
                <a:gdLst>
                  <a:gd name="connsiteX0" fmla="*/ 1753717 w 3133403"/>
                  <a:gd name="connsiteY0" fmla="*/ 0 h 5943480"/>
                  <a:gd name="connsiteX1" fmla="*/ 3133403 w 3133403"/>
                  <a:gd name="connsiteY1" fmla="*/ 0 h 5943480"/>
                  <a:gd name="connsiteX2" fmla="*/ 3133403 w 3133403"/>
                  <a:gd name="connsiteY2" fmla="*/ 5943480 h 5943480"/>
                  <a:gd name="connsiteX3" fmla="*/ 0 w 3133403"/>
                  <a:gd name="connsiteY3" fmla="*/ 2810077 h 5943480"/>
                  <a:gd name="connsiteX4" fmla="*/ 1639837 w 3133403"/>
                  <a:gd name="connsiteY4" fmla="*/ 54859 h 5943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403" h="5943480">
                    <a:moveTo>
                      <a:pt x="1753717" y="0"/>
                    </a:moveTo>
                    <a:lnTo>
                      <a:pt x="3133403" y="0"/>
                    </a:lnTo>
                    <a:lnTo>
                      <a:pt x="3133403" y="5943480"/>
                    </a:lnTo>
                    <a:cubicBezTo>
                      <a:pt x="1402872" y="5943480"/>
                      <a:pt x="0" y="4540608"/>
                      <a:pt x="0" y="2810077"/>
                    </a:cubicBezTo>
                    <a:cubicBezTo>
                      <a:pt x="0" y="1620337"/>
                      <a:pt x="663076" y="585467"/>
                      <a:pt x="1639837" y="548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任意多边形 19"/>
              <p:cNvSpPr/>
              <p:nvPr>
                <p:custDataLst>
                  <p:tags r:id="rId7"/>
                </p:custDataLst>
              </p:nvPr>
            </p:nvSpPr>
            <p:spPr>
              <a:xfrm>
                <a:off x="9058598" y="1797542"/>
                <a:ext cx="2727236" cy="3388340"/>
              </a:xfrm>
              <a:custGeom>
                <a:avLst/>
                <a:gdLst>
                  <a:gd name="connsiteX0" fmla="*/ 1033066 w 2727236"/>
                  <a:gd name="connsiteY0" fmla="*/ 0 h 3388340"/>
                  <a:gd name="connsiteX1" fmla="*/ 2727236 w 2727236"/>
                  <a:gd name="connsiteY1" fmla="*/ 1694170 h 3388340"/>
                  <a:gd name="connsiteX2" fmla="*/ 1033066 w 2727236"/>
                  <a:gd name="connsiteY2" fmla="*/ 3388340 h 3388340"/>
                  <a:gd name="connsiteX3" fmla="*/ 859847 w 2727236"/>
                  <a:gd name="connsiteY3" fmla="*/ 3379593 h 3388340"/>
                  <a:gd name="connsiteX4" fmla="*/ 720463 w 2727236"/>
                  <a:gd name="connsiteY4" fmla="*/ 3358321 h 3388340"/>
                  <a:gd name="connsiteX5" fmla="*/ 715517 w 2727236"/>
                  <a:gd name="connsiteY5" fmla="*/ 3352486 h 3388340"/>
                  <a:gd name="connsiteX6" fmla="*/ 0 w 2727236"/>
                  <a:gd name="connsiteY6" fmla="*/ 1215436 h 3388340"/>
                  <a:gd name="connsiteX7" fmla="*/ 118868 w 2727236"/>
                  <a:gd name="connsiteY7" fmla="*/ 295690 h 3388340"/>
                  <a:gd name="connsiteX8" fmla="*/ 128541 w 2727236"/>
                  <a:gd name="connsiteY8" fmla="*/ 263396 h 3388340"/>
                  <a:gd name="connsiteX9" fmla="*/ 225524 w 2727236"/>
                  <a:gd name="connsiteY9" fmla="*/ 204477 h 3388340"/>
                  <a:gd name="connsiteX10" fmla="*/ 1033066 w 2727236"/>
                  <a:gd name="connsiteY10" fmla="*/ 0 h 338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7236" h="3388340">
                    <a:moveTo>
                      <a:pt x="1033066" y="0"/>
                    </a:moveTo>
                    <a:cubicBezTo>
                      <a:pt x="1968730" y="0"/>
                      <a:pt x="2727236" y="758506"/>
                      <a:pt x="2727236" y="1694170"/>
                    </a:cubicBezTo>
                    <a:cubicBezTo>
                      <a:pt x="2727236" y="2629834"/>
                      <a:pt x="1968730" y="3388340"/>
                      <a:pt x="1033066" y="3388340"/>
                    </a:cubicBezTo>
                    <a:cubicBezTo>
                      <a:pt x="974587" y="3388340"/>
                      <a:pt x="916800" y="3385377"/>
                      <a:pt x="859847" y="3379593"/>
                    </a:cubicBezTo>
                    <a:lnTo>
                      <a:pt x="720463" y="3358321"/>
                    </a:lnTo>
                    <a:lnTo>
                      <a:pt x="715517" y="3352486"/>
                    </a:lnTo>
                    <a:cubicBezTo>
                      <a:pt x="268519" y="2771740"/>
                      <a:pt x="0" y="2027210"/>
                      <a:pt x="0" y="1215436"/>
                    </a:cubicBezTo>
                    <a:cubicBezTo>
                      <a:pt x="0" y="896524"/>
                      <a:pt x="41442" y="587991"/>
                      <a:pt x="118868" y="295690"/>
                    </a:cubicBezTo>
                    <a:lnTo>
                      <a:pt x="128541" y="263396"/>
                    </a:lnTo>
                    <a:lnTo>
                      <a:pt x="225524" y="204477"/>
                    </a:lnTo>
                    <a:cubicBezTo>
                      <a:pt x="465577" y="74073"/>
                      <a:pt x="740671" y="0"/>
                      <a:pt x="1033066" y="0"/>
                    </a:cubicBezTo>
                    <a:close/>
                  </a:path>
                </a:pathLst>
              </a:custGeom>
              <a:gradFill>
                <a:gsLst>
                  <a:gs pos="0">
                    <a:schemeClr val="accent1">
                      <a:lumMod val="60000"/>
                      <a:lumOff val="40000"/>
                    </a:schemeClr>
                  </a:gs>
                  <a:gs pos="89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custDataLst>
                  <p:tags r:id="rId8"/>
                </p:custDataLst>
              </p:nvPr>
            </p:nvSpPr>
            <p:spPr>
              <a:xfrm>
                <a:off x="10704665" y="1456466"/>
                <a:ext cx="1284252" cy="1284252"/>
              </a:xfrm>
              <a:prstGeom prst="ellipse">
                <a:avLst/>
              </a:prstGeom>
              <a:gradFill>
                <a:gsLst>
                  <a:gs pos="19000">
                    <a:schemeClr val="accent1">
                      <a:lumMod val="60000"/>
                      <a:lumOff val="40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6" name="日期占位符 15"/>
          <p:cNvSpPr>
            <a:spLocks noGrp="1"/>
          </p:cNvSpPr>
          <p:nvPr userDrawn="1">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userDrawn="1">
            <p:ph type="ftr" sz="quarter" idx="11"/>
            <p:custDataLst>
              <p:tags r:id="rId10"/>
            </p:custDataLst>
          </p:nvPr>
        </p:nvSpPr>
        <p:spPr/>
        <p:txBody>
          <a:bodyPr/>
          <a:lstStyle/>
          <a:p>
            <a:endParaRPr lang="zh-CN" altLang="en-US" dirty="0"/>
          </a:p>
        </p:txBody>
      </p:sp>
      <p:sp>
        <p:nvSpPr>
          <p:cNvPr id="18" name="灯片编号占位符 17"/>
          <p:cNvSpPr>
            <a:spLocks noGrp="1"/>
          </p:cNvSpPr>
          <p:nvPr userDrawn="1">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userDrawn="1">
            <p:ph type="ctrTitle" hasCustomPrompt="1"/>
            <p:custDataLst>
              <p:tags r:id="rId12"/>
            </p:custDataLst>
          </p:nvPr>
        </p:nvSpPr>
        <p:spPr>
          <a:xfrm>
            <a:off x="1528697" y="2960243"/>
            <a:ext cx="7291982" cy="1106389"/>
          </a:xfrm>
        </p:spPr>
        <p:txBody>
          <a:bodyPr lIns="90000" tIns="46800" rIns="90000" bIns="46800" anchor="ctr" anchorCtr="0">
            <a:normAutofit/>
          </a:bodyPr>
          <a:lstStyle>
            <a:lvl1pPr algn="l">
              <a:defRPr sz="6000" b="0" spc="600" baseline="0">
                <a:solidFill>
                  <a:schemeClr val="accent1"/>
                </a:solidFill>
                <a:ea typeface="汉仪旗黑-85S" panose="00020600040101010101" pitchFamily="18" charset="-122"/>
              </a:defRPr>
            </a:lvl1pPr>
          </a:lstStyle>
          <a:p>
            <a:r>
              <a:rPr lang="zh-CN" altLang="en-US" dirty="0"/>
              <a:t>单击此处编辑标题</a:t>
            </a:r>
            <a:endParaRPr lang="zh-CN" altLang="en-US" dirty="0"/>
          </a:p>
        </p:txBody>
      </p:sp>
      <p:sp>
        <p:nvSpPr>
          <p:cNvPr id="3" name="副标题 2"/>
          <p:cNvSpPr>
            <a:spLocks noGrp="1"/>
          </p:cNvSpPr>
          <p:nvPr userDrawn="1">
            <p:ph type="subTitle" idx="1" hasCustomPrompt="1"/>
            <p:custDataLst>
              <p:tags r:id="rId13"/>
            </p:custDataLst>
          </p:nvPr>
        </p:nvSpPr>
        <p:spPr>
          <a:xfrm>
            <a:off x="1563533" y="4146520"/>
            <a:ext cx="7088898" cy="384741"/>
          </a:xfrm>
        </p:spPr>
        <p:txBody>
          <a:bodyPr lIns="90000" tIns="0" rIns="90000" bIns="46800">
            <a:normAutofit/>
          </a:bodyPr>
          <a:lstStyle>
            <a:lvl1pPr marL="0" indent="0" algn="l" eaLnBrk="1" fontAlgn="auto" latinLnBrk="0" hangingPunct="1">
              <a:lnSpc>
                <a:spcPct val="100000"/>
              </a:lnSpc>
              <a:buNone/>
              <a:defRPr sz="2000" u="none" strike="noStrike" kern="1200" cap="none" spc="800" normalizeH="0" baseline="0">
                <a:solidFill>
                  <a:schemeClr val="tx1">
                    <a:lumMod val="75000"/>
                    <a:lumOff val="2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6" name="文本占位符 5"/>
          <p:cNvSpPr>
            <a:spLocks noGrp="1"/>
          </p:cNvSpPr>
          <p:nvPr>
            <p:ph type="body" sz="quarter" idx="13" hasCustomPrompt="1"/>
            <p:custDataLst>
              <p:tags r:id="rId14"/>
            </p:custDataLst>
          </p:nvPr>
        </p:nvSpPr>
        <p:spPr>
          <a:xfrm>
            <a:off x="1586497" y="4648958"/>
            <a:ext cx="1971764" cy="323734"/>
          </a:xfrm>
        </p:spPr>
        <p:txBody>
          <a:bodyPr lIns="90000" tIns="46800" rIns="90000" bIns="46800" anchor="ctr">
            <a:normAutofit/>
          </a:bodyPr>
          <a:lstStyle>
            <a:lvl1pPr marL="0" indent="0" algn="l">
              <a:buNone/>
              <a:defRPr sz="1600">
                <a:solidFill>
                  <a:schemeClr val="tx1">
                    <a:lumMod val="75000"/>
                    <a:lumOff val="25000"/>
                  </a:schemeClr>
                </a:solidFill>
              </a:defRPr>
            </a:lvl1pPr>
          </a:lstStyle>
          <a:p>
            <a:pPr lvl="0"/>
            <a:r>
              <a:rPr lang="zh-CN" altLang="en-US" dirty="0"/>
              <a:t>编辑文本</a:t>
            </a:r>
            <a:endParaRPr lang="zh-CN" altLang="en-US" dirty="0"/>
          </a:p>
        </p:txBody>
      </p:sp>
      <p:sp>
        <p:nvSpPr>
          <p:cNvPr id="22" name="文本占位符 21"/>
          <p:cNvSpPr>
            <a:spLocks noGrp="1"/>
          </p:cNvSpPr>
          <p:nvPr>
            <p:ph type="body" sz="quarter" idx="14" hasCustomPrompt="1"/>
            <p:custDataLst>
              <p:tags r:id="rId15"/>
            </p:custDataLst>
          </p:nvPr>
        </p:nvSpPr>
        <p:spPr>
          <a:xfrm>
            <a:off x="1586497" y="5042825"/>
            <a:ext cx="1971764" cy="323734"/>
          </a:xfrm>
        </p:spPr>
        <p:txBody>
          <a:bodyPr lIns="90000" tIns="46800" rIns="90000" bIns="46800" anchor="ctr">
            <a:normAutofit/>
          </a:bodyPr>
          <a:lstStyle>
            <a:lvl1pPr marL="0" indent="0" algn="l">
              <a:buNone/>
              <a:defRPr sz="1600">
                <a:solidFill>
                  <a:schemeClr val="tx1">
                    <a:lumMod val="75000"/>
                    <a:lumOff val="25000"/>
                  </a:schemeClr>
                </a:solidFill>
              </a:defRPr>
            </a:lvl1pPr>
          </a:lstStyle>
          <a:p>
            <a:pPr lvl="0"/>
            <a:r>
              <a:rPr lang="zh-CN" altLang="en-US" dirty="0"/>
              <a:t>编辑文本</a:t>
            </a:r>
            <a:endParaRPr lang="zh-CN" alt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194580" y="0"/>
            <a:ext cx="997420" cy="864864"/>
            <a:chOff x="10680230" y="2861016"/>
            <a:chExt cx="1444222" cy="1252286"/>
          </a:xfrm>
        </p:grpSpPr>
        <p:sp>
          <p:nvSpPr>
            <p:cNvPr id="8" name="椭圆 7"/>
            <p:cNvSpPr/>
            <p:nvPr userDrawn="1">
              <p:custDataLst>
                <p:tags r:id="rId3"/>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custDataLst>
                <p:tags r:id="rId4"/>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6"/>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56" name="组合 55"/>
          <p:cNvGrpSpPr/>
          <p:nvPr userDrawn="1">
            <p:custDataLst>
              <p:tags r:id="rId2"/>
            </p:custDataLst>
          </p:nvPr>
        </p:nvGrpSpPr>
        <p:grpSpPr>
          <a:xfrm>
            <a:off x="1055689" y="6405345"/>
            <a:ext cx="1208540" cy="317571"/>
            <a:chOff x="1055689" y="6405345"/>
            <a:chExt cx="1208540" cy="317571"/>
          </a:xfrm>
        </p:grpSpPr>
        <p:grpSp>
          <p:nvGrpSpPr>
            <p:cNvPr id="57" name="Group 4"/>
            <p:cNvGrpSpPr>
              <a:grpSpLocks noChangeAspect="1"/>
            </p:cNvGrpSpPr>
            <p:nvPr/>
          </p:nvGrpSpPr>
          <p:grpSpPr bwMode="auto">
            <a:xfrm>
              <a:off x="1139628" y="6489300"/>
              <a:ext cx="149693" cy="149659"/>
              <a:chOff x="848" y="-236"/>
              <a:chExt cx="4484" cy="4483"/>
            </a:xfrm>
            <a:solidFill>
              <a:schemeClr val="tx1"/>
            </a:solidFill>
          </p:grpSpPr>
          <p:sp>
            <p:nvSpPr>
              <p:cNvPr id="66" name="Freeform 5"/>
              <p:cNvSpPr>
                <a:spLocks noEditPoints="1"/>
              </p:cNvSpPr>
              <p:nvPr>
                <p:custDataLst>
                  <p:tags r:id="rId3"/>
                </p:custDataLst>
              </p:nvPr>
            </p:nvSpPr>
            <p:spPr bwMode="auto">
              <a:xfrm>
                <a:off x="2283" y="1200"/>
                <a:ext cx="1621" cy="1619"/>
              </a:xfrm>
              <a:custGeom>
                <a:avLst/>
                <a:gdLst>
                  <a:gd name="T0" fmla="*/ 36 w 1230"/>
                  <a:gd name="T1" fmla="*/ 35 h 1229"/>
                  <a:gd name="T2" fmla="*/ 36 w 1230"/>
                  <a:gd name="T3" fmla="*/ 164 h 1229"/>
                  <a:gd name="T4" fmla="*/ 1066 w 1230"/>
                  <a:gd name="T5" fmla="*/ 1193 h 1229"/>
                  <a:gd name="T6" fmla="*/ 1194 w 1230"/>
                  <a:gd name="T7" fmla="*/ 1194 h 1229"/>
                  <a:gd name="T8" fmla="*/ 1194 w 1230"/>
                  <a:gd name="T9" fmla="*/ 1065 h 1229"/>
                  <a:gd name="T10" fmla="*/ 165 w 1230"/>
                  <a:gd name="T11" fmla="*/ 35 h 1229"/>
                  <a:gd name="T12" fmla="*/ 36 w 1230"/>
                  <a:gd name="T13" fmla="*/ 35 h 1229"/>
                  <a:gd name="T14" fmla="*/ 36 w 1230"/>
                  <a:gd name="T15" fmla="*/ 35 h 1229"/>
                  <a:gd name="T16" fmla="*/ 36 w 1230"/>
                  <a:gd name="T17" fmla="*/ 35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0" h="1229">
                    <a:moveTo>
                      <a:pt x="36" y="35"/>
                    </a:moveTo>
                    <a:cubicBezTo>
                      <a:pt x="0" y="71"/>
                      <a:pt x="0" y="128"/>
                      <a:pt x="36" y="164"/>
                    </a:cubicBezTo>
                    <a:cubicBezTo>
                      <a:pt x="1066" y="1193"/>
                      <a:pt x="1066" y="1193"/>
                      <a:pt x="1066" y="1193"/>
                    </a:cubicBezTo>
                    <a:cubicBezTo>
                      <a:pt x="1101" y="1229"/>
                      <a:pt x="1159" y="1229"/>
                      <a:pt x="1194" y="1194"/>
                    </a:cubicBezTo>
                    <a:cubicBezTo>
                      <a:pt x="1230" y="1158"/>
                      <a:pt x="1230" y="1100"/>
                      <a:pt x="1194" y="1065"/>
                    </a:cubicBezTo>
                    <a:cubicBezTo>
                      <a:pt x="165" y="35"/>
                      <a:pt x="165" y="35"/>
                      <a:pt x="165" y="35"/>
                    </a:cubicBezTo>
                    <a:cubicBezTo>
                      <a:pt x="129" y="0"/>
                      <a:pt x="71" y="0"/>
                      <a:pt x="36" y="35"/>
                    </a:cubicBezTo>
                    <a:close/>
                    <a:moveTo>
                      <a:pt x="36" y="35"/>
                    </a:moveTo>
                    <a:cubicBezTo>
                      <a:pt x="36" y="35"/>
                      <a:pt x="36" y="35"/>
                      <a:pt x="36" y="3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6"/>
              <p:cNvSpPr>
                <a:spLocks noEditPoints="1"/>
              </p:cNvSpPr>
              <p:nvPr>
                <p:custDataLst>
                  <p:tags r:id="rId4"/>
                </p:custDataLst>
              </p:nvPr>
            </p:nvSpPr>
            <p:spPr bwMode="auto">
              <a:xfrm>
                <a:off x="848" y="-236"/>
                <a:ext cx="2568" cy="2565"/>
              </a:xfrm>
              <a:custGeom>
                <a:avLst/>
                <a:gdLst>
                  <a:gd name="T0" fmla="*/ 372 w 1949"/>
                  <a:gd name="T1" fmla="*/ 256 h 1947"/>
                  <a:gd name="T2" fmla="*/ 256 w 1949"/>
                  <a:gd name="T3" fmla="*/ 372 h 1947"/>
                  <a:gd name="T4" fmla="*/ 256 w 1949"/>
                  <a:gd name="T5" fmla="*/ 1299 h 1947"/>
                  <a:gd name="T6" fmla="*/ 661 w 1949"/>
                  <a:gd name="T7" fmla="*/ 1704 h 1947"/>
                  <a:gd name="T8" fmla="*/ 1403 w 1949"/>
                  <a:gd name="T9" fmla="*/ 1833 h 1947"/>
                  <a:gd name="T10" fmla="*/ 1405 w 1949"/>
                  <a:gd name="T11" fmla="*/ 1832 h 1947"/>
                  <a:gd name="T12" fmla="*/ 1411 w 1949"/>
                  <a:gd name="T13" fmla="*/ 1830 h 1947"/>
                  <a:gd name="T14" fmla="*/ 1411 w 1949"/>
                  <a:gd name="T15" fmla="*/ 1830 h 1947"/>
                  <a:gd name="T16" fmla="*/ 1435 w 1949"/>
                  <a:gd name="T17" fmla="*/ 1813 h 1947"/>
                  <a:gd name="T18" fmla="*/ 1435 w 1949"/>
                  <a:gd name="T19" fmla="*/ 1682 h 1947"/>
                  <a:gd name="T20" fmla="*/ 1329 w 1949"/>
                  <a:gd name="T21" fmla="*/ 1666 h 1947"/>
                  <a:gd name="T22" fmla="*/ 1329 w 1949"/>
                  <a:gd name="T23" fmla="*/ 1666 h 1947"/>
                  <a:gd name="T24" fmla="*/ 777 w 1949"/>
                  <a:gd name="T25" fmla="*/ 1565 h 1947"/>
                  <a:gd name="T26" fmla="*/ 395 w 1949"/>
                  <a:gd name="T27" fmla="*/ 1183 h 1947"/>
                  <a:gd name="T28" fmla="*/ 395 w 1949"/>
                  <a:gd name="T29" fmla="*/ 488 h 1947"/>
                  <a:gd name="T30" fmla="*/ 488 w 1949"/>
                  <a:gd name="T31" fmla="*/ 395 h 1947"/>
                  <a:gd name="T32" fmla="*/ 1183 w 1949"/>
                  <a:gd name="T33" fmla="*/ 395 h 1947"/>
                  <a:gd name="T34" fmla="*/ 1565 w 1949"/>
                  <a:gd name="T35" fmla="*/ 778 h 1947"/>
                  <a:gd name="T36" fmla="*/ 1661 w 1949"/>
                  <a:gd name="T37" fmla="*/ 1337 h 1947"/>
                  <a:gd name="T38" fmla="*/ 1661 w 1949"/>
                  <a:gd name="T39" fmla="*/ 1337 h 1947"/>
                  <a:gd name="T40" fmla="*/ 1661 w 1949"/>
                  <a:gd name="T41" fmla="*/ 1337 h 1947"/>
                  <a:gd name="T42" fmla="*/ 1661 w 1949"/>
                  <a:gd name="T43" fmla="*/ 1337 h 1947"/>
                  <a:gd name="T44" fmla="*/ 1681 w 1949"/>
                  <a:gd name="T45" fmla="*/ 1436 h 1947"/>
                  <a:gd name="T46" fmla="*/ 1811 w 1949"/>
                  <a:gd name="T47" fmla="*/ 1436 h 1947"/>
                  <a:gd name="T48" fmla="*/ 1830 w 1949"/>
                  <a:gd name="T49" fmla="*/ 1412 h 1947"/>
                  <a:gd name="T50" fmla="*/ 1830 w 1949"/>
                  <a:gd name="T51" fmla="*/ 1412 h 1947"/>
                  <a:gd name="T52" fmla="*/ 1704 w 1949"/>
                  <a:gd name="T53" fmla="*/ 662 h 1947"/>
                  <a:gd name="T54" fmla="*/ 1299 w 1949"/>
                  <a:gd name="T55" fmla="*/ 256 h 1947"/>
                  <a:gd name="T56" fmla="*/ 372 w 1949"/>
                  <a:gd name="T57" fmla="*/ 256 h 1947"/>
                  <a:gd name="T58" fmla="*/ 372 w 1949"/>
                  <a:gd name="T59" fmla="*/ 256 h 1947"/>
                  <a:gd name="T60" fmla="*/ 372 w 1949"/>
                  <a:gd name="T61" fmla="*/ 256 h 1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49" h="1947">
                    <a:moveTo>
                      <a:pt x="372" y="256"/>
                    </a:moveTo>
                    <a:cubicBezTo>
                      <a:pt x="256" y="372"/>
                      <a:pt x="256" y="372"/>
                      <a:pt x="256" y="372"/>
                    </a:cubicBezTo>
                    <a:cubicBezTo>
                      <a:pt x="0" y="628"/>
                      <a:pt x="0" y="1043"/>
                      <a:pt x="256" y="1299"/>
                    </a:cubicBezTo>
                    <a:cubicBezTo>
                      <a:pt x="661" y="1704"/>
                      <a:pt x="661" y="1704"/>
                      <a:pt x="661" y="1704"/>
                    </a:cubicBezTo>
                    <a:cubicBezTo>
                      <a:pt x="862" y="1905"/>
                      <a:pt x="1160" y="1947"/>
                      <a:pt x="1403" y="1833"/>
                    </a:cubicBezTo>
                    <a:cubicBezTo>
                      <a:pt x="1404" y="1833"/>
                      <a:pt x="1404" y="1832"/>
                      <a:pt x="1405" y="1832"/>
                    </a:cubicBezTo>
                    <a:cubicBezTo>
                      <a:pt x="1407" y="1831"/>
                      <a:pt x="1409" y="1831"/>
                      <a:pt x="1411" y="1830"/>
                    </a:cubicBezTo>
                    <a:cubicBezTo>
                      <a:pt x="1411" y="1829"/>
                      <a:pt x="1411" y="1830"/>
                      <a:pt x="1411" y="1830"/>
                    </a:cubicBezTo>
                    <a:cubicBezTo>
                      <a:pt x="1419" y="1825"/>
                      <a:pt x="1427" y="1820"/>
                      <a:pt x="1435" y="1813"/>
                    </a:cubicBezTo>
                    <a:cubicBezTo>
                      <a:pt x="1471" y="1777"/>
                      <a:pt x="1471" y="1718"/>
                      <a:pt x="1435" y="1682"/>
                    </a:cubicBezTo>
                    <a:cubicBezTo>
                      <a:pt x="1406" y="1653"/>
                      <a:pt x="1363" y="1648"/>
                      <a:pt x="1329" y="1666"/>
                    </a:cubicBezTo>
                    <a:cubicBezTo>
                      <a:pt x="1329" y="1665"/>
                      <a:pt x="1329" y="1666"/>
                      <a:pt x="1329" y="1666"/>
                    </a:cubicBezTo>
                    <a:cubicBezTo>
                      <a:pt x="1148" y="1748"/>
                      <a:pt x="926" y="1714"/>
                      <a:pt x="777" y="1565"/>
                    </a:cubicBezTo>
                    <a:cubicBezTo>
                      <a:pt x="395" y="1183"/>
                      <a:pt x="395" y="1183"/>
                      <a:pt x="395" y="1183"/>
                    </a:cubicBezTo>
                    <a:cubicBezTo>
                      <a:pt x="203" y="991"/>
                      <a:pt x="203" y="680"/>
                      <a:pt x="395" y="488"/>
                    </a:cubicBezTo>
                    <a:cubicBezTo>
                      <a:pt x="488" y="395"/>
                      <a:pt x="488" y="395"/>
                      <a:pt x="488" y="395"/>
                    </a:cubicBezTo>
                    <a:cubicBezTo>
                      <a:pt x="680" y="203"/>
                      <a:pt x="991" y="203"/>
                      <a:pt x="1183" y="395"/>
                    </a:cubicBezTo>
                    <a:cubicBezTo>
                      <a:pt x="1565" y="778"/>
                      <a:pt x="1565" y="778"/>
                      <a:pt x="1565" y="778"/>
                    </a:cubicBezTo>
                    <a:cubicBezTo>
                      <a:pt x="1716" y="929"/>
                      <a:pt x="1748" y="1155"/>
                      <a:pt x="1661" y="1337"/>
                    </a:cubicBezTo>
                    <a:cubicBezTo>
                      <a:pt x="1661" y="1337"/>
                      <a:pt x="1662" y="1337"/>
                      <a:pt x="1661" y="1337"/>
                    </a:cubicBezTo>
                    <a:cubicBezTo>
                      <a:pt x="1661" y="1338"/>
                      <a:pt x="1662" y="1336"/>
                      <a:pt x="1661" y="1337"/>
                    </a:cubicBezTo>
                    <a:cubicBezTo>
                      <a:pt x="1662" y="1337"/>
                      <a:pt x="1661" y="1337"/>
                      <a:pt x="1661" y="1337"/>
                    </a:cubicBezTo>
                    <a:cubicBezTo>
                      <a:pt x="1649" y="1370"/>
                      <a:pt x="1654" y="1410"/>
                      <a:pt x="1681" y="1436"/>
                    </a:cubicBezTo>
                    <a:cubicBezTo>
                      <a:pt x="1717" y="1472"/>
                      <a:pt x="1775" y="1472"/>
                      <a:pt x="1811" y="1436"/>
                    </a:cubicBezTo>
                    <a:cubicBezTo>
                      <a:pt x="1819" y="1429"/>
                      <a:pt x="1825" y="1420"/>
                      <a:pt x="1830" y="1412"/>
                    </a:cubicBezTo>
                    <a:cubicBezTo>
                      <a:pt x="1830" y="1412"/>
                      <a:pt x="1829" y="1411"/>
                      <a:pt x="1830" y="1412"/>
                    </a:cubicBezTo>
                    <a:cubicBezTo>
                      <a:pt x="1949" y="1167"/>
                      <a:pt x="1907" y="865"/>
                      <a:pt x="1704" y="662"/>
                    </a:cubicBezTo>
                    <a:cubicBezTo>
                      <a:pt x="1299" y="256"/>
                      <a:pt x="1299" y="256"/>
                      <a:pt x="1299" y="256"/>
                    </a:cubicBezTo>
                    <a:cubicBezTo>
                      <a:pt x="1043" y="0"/>
                      <a:pt x="628" y="0"/>
                      <a:pt x="372" y="256"/>
                    </a:cubicBezTo>
                    <a:close/>
                    <a:moveTo>
                      <a:pt x="372" y="256"/>
                    </a:moveTo>
                    <a:cubicBezTo>
                      <a:pt x="372" y="256"/>
                      <a:pt x="372" y="256"/>
                      <a:pt x="372" y="25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7"/>
              <p:cNvSpPr>
                <a:spLocks noEditPoints="1"/>
              </p:cNvSpPr>
              <p:nvPr>
                <p:custDataLst>
                  <p:tags r:id="rId5"/>
                </p:custDataLst>
              </p:nvPr>
            </p:nvSpPr>
            <p:spPr bwMode="auto">
              <a:xfrm>
                <a:off x="2767" y="1680"/>
                <a:ext cx="2565" cy="2567"/>
              </a:xfrm>
              <a:custGeom>
                <a:avLst/>
                <a:gdLst>
                  <a:gd name="T0" fmla="*/ 1691 w 1947"/>
                  <a:gd name="T1" fmla="*/ 1577 h 1949"/>
                  <a:gd name="T2" fmla="*/ 1575 w 1947"/>
                  <a:gd name="T3" fmla="*/ 1693 h 1949"/>
                  <a:gd name="T4" fmla="*/ 648 w 1947"/>
                  <a:gd name="T5" fmla="*/ 1693 h 1949"/>
                  <a:gd name="T6" fmla="*/ 243 w 1947"/>
                  <a:gd name="T7" fmla="*/ 1288 h 1949"/>
                  <a:gd name="T8" fmla="*/ 114 w 1947"/>
                  <a:gd name="T9" fmla="*/ 546 h 1949"/>
                  <a:gd name="T10" fmla="*/ 115 w 1947"/>
                  <a:gd name="T11" fmla="*/ 544 h 1949"/>
                  <a:gd name="T12" fmla="*/ 117 w 1947"/>
                  <a:gd name="T13" fmla="*/ 538 h 1949"/>
                  <a:gd name="T14" fmla="*/ 117 w 1947"/>
                  <a:gd name="T15" fmla="*/ 538 h 1949"/>
                  <a:gd name="T16" fmla="*/ 135 w 1947"/>
                  <a:gd name="T17" fmla="*/ 514 h 1949"/>
                  <a:gd name="T18" fmla="*/ 265 w 1947"/>
                  <a:gd name="T19" fmla="*/ 514 h 1949"/>
                  <a:gd name="T20" fmla="*/ 281 w 1947"/>
                  <a:gd name="T21" fmla="*/ 620 h 1949"/>
                  <a:gd name="T22" fmla="*/ 281 w 1947"/>
                  <a:gd name="T23" fmla="*/ 620 h 1949"/>
                  <a:gd name="T24" fmla="*/ 382 w 1947"/>
                  <a:gd name="T25" fmla="*/ 1172 h 1949"/>
                  <a:gd name="T26" fmla="*/ 764 w 1947"/>
                  <a:gd name="T27" fmla="*/ 1554 h 1949"/>
                  <a:gd name="T28" fmla="*/ 1459 w 1947"/>
                  <a:gd name="T29" fmla="*/ 1554 h 1949"/>
                  <a:gd name="T30" fmla="*/ 1552 w 1947"/>
                  <a:gd name="T31" fmla="*/ 1461 h 1949"/>
                  <a:gd name="T32" fmla="*/ 1552 w 1947"/>
                  <a:gd name="T33" fmla="*/ 766 h 1949"/>
                  <a:gd name="T34" fmla="*/ 1170 w 1947"/>
                  <a:gd name="T35" fmla="*/ 384 h 1949"/>
                  <a:gd name="T36" fmla="*/ 610 w 1947"/>
                  <a:gd name="T37" fmla="*/ 288 h 1949"/>
                  <a:gd name="T38" fmla="*/ 610 w 1947"/>
                  <a:gd name="T39" fmla="*/ 288 h 1949"/>
                  <a:gd name="T40" fmla="*/ 610 w 1947"/>
                  <a:gd name="T41" fmla="*/ 288 h 1949"/>
                  <a:gd name="T42" fmla="*/ 610 w 1947"/>
                  <a:gd name="T43" fmla="*/ 288 h 1949"/>
                  <a:gd name="T44" fmla="*/ 511 w 1947"/>
                  <a:gd name="T45" fmla="*/ 268 h 1949"/>
                  <a:gd name="T46" fmla="*/ 511 w 1947"/>
                  <a:gd name="T47" fmla="*/ 138 h 1949"/>
                  <a:gd name="T48" fmla="*/ 536 w 1947"/>
                  <a:gd name="T49" fmla="*/ 120 h 1949"/>
                  <a:gd name="T50" fmla="*/ 536 w 1947"/>
                  <a:gd name="T51" fmla="*/ 120 h 1949"/>
                  <a:gd name="T52" fmla="*/ 1285 w 1947"/>
                  <a:gd name="T53" fmla="*/ 245 h 1949"/>
                  <a:gd name="T54" fmla="*/ 1691 w 1947"/>
                  <a:gd name="T55" fmla="*/ 650 h 1949"/>
                  <a:gd name="T56" fmla="*/ 1691 w 1947"/>
                  <a:gd name="T57" fmla="*/ 1577 h 1949"/>
                  <a:gd name="T58" fmla="*/ 1691 w 1947"/>
                  <a:gd name="T59" fmla="*/ 1577 h 1949"/>
                  <a:gd name="T60" fmla="*/ 1691 w 1947"/>
                  <a:gd name="T61" fmla="*/ 157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47" h="1949">
                    <a:moveTo>
                      <a:pt x="1691" y="1577"/>
                    </a:moveTo>
                    <a:cubicBezTo>
                      <a:pt x="1575" y="1693"/>
                      <a:pt x="1575" y="1693"/>
                      <a:pt x="1575" y="1693"/>
                    </a:cubicBezTo>
                    <a:cubicBezTo>
                      <a:pt x="1319" y="1949"/>
                      <a:pt x="904" y="1949"/>
                      <a:pt x="648" y="1693"/>
                    </a:cubicBezTo>
                    <a:cubicBezTo>
                      <a:pt x="243" y="1288"/>
                      <a:pt x="243" y="1288"/>
                      <a:pt x="243" y="1288"/>
                    </a:cubicBezTo>
                    <a:cubicBezTo>
                      <a:pt x="42" y="1087"/>
                      <a:pt x="0" y="789"/>
                      <a:pt x="114" y="546"/>
                    </a:cubicBezTo>
                    <a:cubicBezTo>
                      <a:pt x="114" y="546"/>
                      <a:pt x="115" y="545"/>
                      <a:pt x="115" y="544"/>
                    </a:cubicBezTo>
                    <a:cubicBezTo>
                      <a:pt x="116" y="542"/>
                      <a:pt x="117" y="540"/>
                      <a:pt x="117" y="538"/>
                    </a:cubicBezTo>
                    <a:cubicBezTo>
                      <a:pt x="118" y="538"/>
                      <a:pt x="117" y="538"/>
                      <a:pt x="117" y="538"/>
                    </a:cubicBezTo>
                    <a:cubicBezTo>
                      <a:pt x="122" y="530"/>
                      <a:pt x="127" y="522"/>
                      <a:pt x="135" y="514"/>
                    </a:cubicBezTo>
                    <a:cubicBezTo>
                      <a:pt x="170" y="478"/>
                      <a:pt x="229" y="478"/>
                      <a:pt x="265" y="514"/>
                    </a:cubicBezTo>
                    <a:cubicBezTo>
                      <a:pt x="294" y="543"/>
                      <a:pt x="299" y="586"/>
                      <a:pt x="281" y="620"/>
                    </a:cubicBezTo>
                    <a:cubicBezTo>
                      <a:pt x="282" y="620"/>
                      <a:pt x="281" y="620"/>
                      <a:pt x="281" y="620"/>
                    </a:cubicBezTo>
                    <a:cubicBezTo>
                      <a:pt x="199" y="801"/>
                      <a:pt x="233" y="1023"/>
                      <a:pt x="382" y="1172"/>
                    </a:cubicBezTo>
                    <a:cubicBezTo>
                      <a:pt x="764" y="1554"/>
                      <a:pt x="764" y="1554"/>
                      <a:pt x="764" y="1554"/>
                    </a:cubicBezTo>
                    <a:cubicBezTo>
                      <a:pt x="956" y="1746"/>
                      <a:pt x="1267" y="1746"/>
                      <a:pt x="1459" y="1554"/>
                    </a:cubicBezTo>
                    <a:cubicBezTo>
                      <a:pt x="1552" y="1461"/>
                      <a:pt x="1552" y="1461"/>
                      <a:pt x="1552" y="1461"/>
                    </a:cubicBezTo>
                    <a:cubicBezTo>
                      <a:pt x="1744" y="1269"/>
                      <a:pt x="1744" y="958"/>
                      <a:pt x="1552" y="766"/>
                    </a:cubicBezTo>
                    <a:cubicBezTo>
                      <a:pt x="1170" y="384"/>
                      <a:pt x="1170" y="384"/>
                      <a:pt x="1170" y="384"/>
                    </a:cubicBezTo>
                    <a:cubicBezTo>
                      <a:pt x="1018" y="233"/>
                      <a:pt x="793" y="201"/>
                      <a:pt x="610" y="288"/>
                    </a:cubicBezTo>
                    <a:cubicBezTo>
                      <a:pt x="610" y="288"/>
                      <a:pt x="610" y="288"/>
                      <a:pt x="610" y="288"/>
                    </a:cubicBezTo>
                    <a:cubicBezTo>
                      <a:pt x="610" y="288"/>
                      <a:pt x="611" y="287"/>
                      <a:pt x="610" y="288"/>
                    </a:cubicBezTo>
                    <a:cubicBezTo>
                      <a:pt x="610" y="288"/>
                      <a:pt x="610" y="288"/>
                      <a:pt x="610" y="288"/>
                    </a:cubicBezTo>
                    <a:cubicBezTo>
                      <a:pt x="577" y="300"/>
                      <a:pt x="537" y="295"/>
                      <a:pt x="511" y="268"/>
                    </a:cubicBezTo>
                    <a:cubicBezTo>
                      <a:pt x="475" y="232"/>
                      <a:pt x="475" y="174"/>
                      <a:pt x="511" y="138"/>
                    </a:cubicBezTo>
                    <a:cubicBezTo>
                      <a:pt x="518" y="131"/>
                      <a:pt x="527" y="124"/>
                      <a:pt x="536" y="120"/>
                    </a:cubicBezTo>
                    <a:cubicBezTo>
                      <a:pt x="536" y="119"/>
                      <a:pt x="536" y="120"/>
                      <a:pt x="536" y="120"/>
                    </a:cubicBezTo>
                    <a:cubicBezTo>
                      <a:pt x="780" y="0"/>
                      <a:pt x="1083" y="42"/>
                      <a:pt x="1285" y="245"/>
                    </a:cubicBezTo>
                    <a:cubicBezTo>
                      <a:pt x="1691" y="650"/>
                      <a:pt x="1691" y="650"/>
                      <a:pt x="1691" y="650"/>
                    </a:cubicBezTo>
                    <a:cubicBezTo>
                      <a:pt x="1947" y="906"/>
                      <a:pt x="1947" y="1321"/>
                      <a:pt x="1691" y="1577"/>
                    </a:cubicBezTo>
                    <a:close/>
                    <a:moveTo>
                      <a:pt x="1691" y="1577"/>
                    </a:moveTo>
                    <a:cubicBezTo>
                      <a:pt x="1691" y="1577"/>
                      <a:pt x="1691" y="1577"/>
                      <a:pt x="1691" y="1577"/>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8" name="椭圆 57"/>
            <p:cNvSpPr/>
            <p:nvPr>
              <p:custDataLst>
                <p:tags r:id="rId6"/>
              </p:custDataLst>
            </p:nvPr>
          </p:nvSpPr>
          <p:spPr>
            <a:xfrm>
              <a:off x="1055689" y="6405346"/>
              <a:ext cx="317570" cy="31757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custDataLst>
                <p:tags r:id="rId7"/>
              </p:custDataLst>
            </p:nvPr>
          </p:nvSpPr>
          <p:spPr>
            <a:xfrm>
              <a:off x="1506436" y="6405345"/>
              <a:ext cx="317570" cy="31757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custDataLst>
                <p:tags r:id="rId8"/>
              </p:custDataLst>
            </p:nvPr>
          </p:nvSpPr>
          <p:spPr>
            <a:xfrm>
              <a:off x="1946659" y="6405345"/>
              <a:ext cx="317570" cy="31757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Group 10"/>
            <p:cNvGrpSpPr>
              <a:grpSpLocks noChangeAspect="1"/>
            </p:cNvGrpSpPr>
            <p:nvPr/>
          </p:nvGrpSpPr>
          <p:grpSpPr bwMode="auto">
            <a:xfrm>
              <a:off x="1592865" y="6498502"/>
              <a:ext cx="152563" cy="131255"/>
              <a:chOff x="1243" y="-76"/>
              <a:chExt cx="5191" cy="4466"/>
            </a:xfrm>
            <a:solidFill>
              <a:schemeClr val="tx1"/>
            </a:solidFill>
          </p:grpSpPr>
          <p:sp>
            <p:nvSpPr>
              <p:cNvPr id="63" name="Freeform 11"/>
              <p:cNvSpPr>
                <a:spLocks noEditPoints="1"/>
              </p:cNvSpPr>
              <p:nvPr>
                <p:custDataLst>
                  <p:tags r:id="rId9"/>
                </p:custDataLst>
              </p:nvPr>
            </p:nvSpPr>
            <p:spPr bwMode="auto">
              <a:xfrm>
                <a:off x="1243" y="-76"/>
                <a:ext cx="2773" cy="4466"/>
              </a:xfrm>
              <a:custGeom>
                <a:avLst/>
                <a:gdLst>
                  <a:gd name="T0" fmla="*/ 0 w 1714"/>
                  <a:gd name="T1" fmla="*/ 1101 h 2760"/>
                  <a:gd name="T2" fmla="*/ 0 w 1714"/>
                  <a:gd name="T3" fmla="*/ 1660 h 2760"/>
                  <a:gd name="T4" fmla="*/ 204 w 1714"/>
                  <a:gd name="T5" fmla="*/ 1864 h 2760"/>
                  <a:gd name="T6" fmla="*/ 732 w 1714"/>
                  <a:gd name="T7" fmla="*/ 1864 h 2760"/>
                  <a:gd name="T8" fmla="*/ 684 w 1714"/>
                  <a:gd name="T9" fmla="*/ 1844 h 2760"/>
                  <a:gd name="T10" fmla="*/ 1501 w 1714"/>
                  <a:gd name="T11" fmla="*/ 2663 h 2760"/>
                  <a:gd name="T12" fmla="*/ 1714 w 1714"/>
                  <a:gd name="T13" fmla="*/ 2575 h 2760"/>
                  <a:gd name="T14" fmla="*/ 1714 w 1714"/>
                  <a:gd name="T15" fmla="*/ 186 h 2760"/>
                  <a:gd name="T16" fmla="*/ 1501 w 1714"/>
                  <a:gd name="T17" fmla="*/ 97 h 2760"/>
                  <a:gd name="T18" fmla="*/ 684 w 1714"/>
                  <a:gd name="T19" fmla="*/ 916 h 2760"/>
                  <a:gd name="T20" fmla="*/ 732 w 1714"/>
                  <a:gd name="T21" fmla="*/ 896 h 2760"/>
                  <a:gd name="T22" fmla="*/ 204 w 1714"/>
                  <a:gd name="T23" fmla="*/ 896 h 2760"/>
                  <a:gd name="T24" fmla="*/ 0 w 1714"/>
                  <a:gd name="T25" fmla="*/ 1101 h 2760"/>
                  <a:gd name="T26" fmla="*/ 732 w 1714"/>
                  <a:gd name="T27" fmla="*/ 1032 h 2760"/>
                  <a:gd name="T28" fmla="*/ 761 w 1714"/>
                  <a:gd name="T29" fmla="*/ 1032 h 2760"/>
                  <a:gd name="T30" fmla="*/ 781 w 1714"/>
                  <a:gd name="T31" fmla="*/ 1012 h 2760"/>
                  <a:gd name="T32" fmla="*/ 1598 w 1714"/>
                  <a:gd name="T33" fmla="*/ 193 h 2760"/>
                  <a:gd name="T34" fmla="*/ 1613 w 1714"/>
                  <a:gd name="T35" fmla="*/ 182 h 2760"/>
                  <a:gd name="T36" fmla="*/ 1591 w 1714"/>
                  <a:gd name="T37" fmla="*/ 180 h 2760"/>
                  <a:gd name="T38" fmla="*/ 1575 w 1714"/>
                  <a:gd name="T39" fmla="*/ 166 h 2760"/>
                  <a:gd name="T40" fmla="*/ 1578 w 1714"/>
                  <a:gd name="T41" fmla="*/ 186 h 2760"/>
                  <a:gd name="T42" fmla="*/ 1578 w 1714"/>
                  <a:gd name="T43" fmla="*/ 2575 h 2760"/>
                  <a:gd name="T44" fmla="*/ 1575 w 1714"/>
                  <a:gd name="T45" fmla="*/ 2594 h 2760"/>
                  <a:gd name="T46" fmla="*/ 1591 w 1714"/>
                  <a:gd name="T47" fmla="*/ 2580 h 2760"/>
                  <a:gd name="T48" fmla="*/ 1613 w 1714"/>
                  <a:gd name="T49" fmla="*/ 2579 h 2760"/>
                  <a:gd name="T50" fmla="*/ 1598 w 1714"/>
                  <a:gd name="T51" fmla="*/ 2567 h 2760"/>
                  <a:gd name="T52" fmla="*/ 781 w 1714"/>
                  <a:gd name="T53" fmla="*/ 1748 h 2760"/>
                  <a:gd name="T54" fmla="*/ 761 w 1714"/>
                  <a:gd name="T55" fmla="*/ 1728 h 2760"/>
                  <a:gd name="T56" fmla="*/ 204 w 1714"/>
                  <a:gd name="T57" fmla="*/ 1728 h 2760"/>
                  <a:gd name="T58" fmla="*/ 137 w 1714"/>
                  <a:gd name="T59" fmla="*/ 1660 h 2760"/>
                  <a:gd name="T60" fmla="*/ 137 w 1714"/>
                  <a:gd name="T61" fmla="*/ 1101 h 2760"/>
                  <a:gd name="T62" fmla="*/ 204 w 1714"/>
                  <a:gd name="T63" fmla="*/ 1032 h 2760"/>
                  <a:gd name="T64" fmla="*/ 732 w 1714"/>
                  <a:gd name="T65" fmla="*/ 1032 h 2760"/>
                  <a:gd name="T66" fmla="*/ 732 w 1714"/>
                  <a:gd name="T67" fmla="*/ 1032 h 2760"/>
                  <a:gd name="T68" fmla="*/ 732 w 1714"/>
                  <a:gd name="T69" fmla="*/ 1032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4" h="2760">
                    <a:moveTo>
                      <a:pt x="0" y="1101"/>
                    </a:moveTo>
                    <a:cubicBezTo>
                      <a:pt x="0" y="1660"/>
                      <a:pt x="0" y="1660"/>
                      <a:pt x="0" y="1660"/>
                    </a:cubicBezTo>
                    <a:cubicBezTo>
                      <a:pt x="0" y="1773"/>
                      <a:pt x="92" y="1864"/>
                      <a:pt x="204" y="1864"/>
                    </a:cubicBezTo>
                    <a:cubicBezTo>
                      <a:pt x="732" y="1864"/>
                      <a:pt x="732" y="1864"/>
                      <a:pt x="732" y="1864"/>
                    </a:cubicBezTo>
                    <a:cubicBezTo>
                      <a:pt x="684" y="1844"/>
                      <a:pt x="684" y="1844"/>
                      <a:pt x="684" y="1844"/>
                    </a:cubicBezTo>
                    <a:cubicBezTo>
                      <a:pt x="1501" y="2663"/>
                      <a:pt x="1501" y="2663"/>
                      <a:pt x="1501" y="2663"/>
                    </a:cubicBezTo>
                    <a:cubicBezTo>
                      <a:pt x="1598" y="2760"/>
                      <a:pt x="1714" y="2711"/>
                      <a:pt x="1714" y="2575"/>
                    </a:cubicBezTo>
                    <a:cubicBezTo>
                      <a:pt x="1714" y="186"/>
                      <a:pt x="1714" y="186"/>
                      <a:pt x="1714" y="186"/>
                    </a:cubicBezTo>
                    <a:cubicBezTo>
                      <a:pt x="1714" y="50"/>
                      <a:pt x="1598" y="0"/>
                      <a:pt x="1501" y="97"/>
                    </a:cubicBezTo>
                    <a:cubicBezTo>
                      <a:pt x="684" y="916"/>
                      <a:pt x="684" y="916"/>
                      <a:pt x="684" y="916"/>
                    </a:cubicBezTo>
                    <a:cubicBezTo>
                      <a:pt x="732" y="896"/>
                      <a:pt x="732" y="896"/>
                      <a:pt x="732" y="896"/>
                    </a:cubicBezTo>
                    <a:cubicBezTo>
                      <a:pt x="204" y="896"/>
                      <a:pt x="204" y="896"/>
                      <a:pt x="204" y="896"/>
                    </a:cubicBezTo>
                    <a:cubicBezTo>
                      <a:pt x="91" y="896"/>
                      <a:pt x="0" y="988"/>
                      <a:pt x="0" y="1101"/>
                    </a:cubicBezTo>
                    <a:close/>
                    <a:moveTo>
                      <a:pt x="732" y="1032"/>
                    </a:moveTo>
                    <a:cubicBezTo>
                      <a:pt x="761" y="1032"/>
                      <a:pt x="761" y="1032"/>
                      <a:pt x="761" y="1032"/>
                    </a:cubicBezTo>
                    <a:cubicBezTo>
                      <a:pt x="781" y="1012"/>
                      <a:pt x="781" y="1012"/>
                      <a:pt x="781" y="1012"/>
                    </a:cubicBezTo>
                    <a:cubicBezTo>
                      <a:pt x="1598" y="193"/>
                      <a:pt x="1598" y="193"/>
                      <a:pt x="1598" y="193"/>
                    </a:cubicBezTo>
                    <a:cubicBezTo>
                      <a:pt x="1605" y="186"/>
                      <a:pt x="1610" y="183"/>
                      <a:pt x="1613" y="182"/>
                    </a:cubicBezTo>
                    <a:cubicBezTo>
                      <a:pt x="1608" y="184"/>
                      <a:pt x="1600" y="184"/>
                      <a:pt x="1591" y="180"/>
                    </a:cubicBezTo>
                    <a:cubicBezTo>
                      <a:pt x="1582" y="176"/>
                      <a:pt x="1577" y="170"/>
                      <a:pt x="1575" y="166"/>
                    </a:cubicBezTo>
                    <a:cubicBezTo>
                      <a:pt x="1576" y="169"/>
                      <a:pt x="1578" y="176"/>
                      <a:pt x="1578" y="186"/>
                    </a:cubicBezTo>
                    <a:cubicBezTo>
                      <a:pt x="1578" y="2575"/>
                      <a:pt x="1578" y="2575"/>
                      <a:pt x="1578" y="2575"/>
                    </a:cubicBezTo>
                    <a:cubicBezTo>
                      <a:pt x="1578" y="2585"/>
                      <a:pt x="1576" y="2592"/>
                      <a:pt x="1575" y="2594"/>
                    </a:cubicBezTo>
                    <a:cubicBezTo>
                      <a:pt x="1577" y="2590"/>
                      <a:pt x="1582" y="2584"/>
                      <a:pt x="1591" y="2580"/>
                    </a:cubicBezTo>
                    <a:cubicBezTo>
                      <a:pt x="1601" y="2577"/>
                      <a:pt x="1608" y="2577"/>
                      <a:pt x="1613" y="2579"/>
                    </a:cubicBezTo>
                    <a:cubicBezTo>
                      <a:pt x="1610" y="2578"/>
                      <a:pt x="1605" y="2574"/>
                      <a:pt x="1598" y="2567"/>
                    </a:cubicBezTo>
                    <a:cubicBezTo>
                      <a:pt x="781" y="1748"/>
                      <a:pt x="781" y="1748"/>
                      <a:pt x="781" y="1748"/>
                    </a:cubicBezTo>
                    <a:cubicBezTo>
                      <a:pt x="761" y="1728"/>
                      <a:pt x="761" y="1728"/>
                      <a:pt x="761" y="1728"/>
                    </a:cubicBezTo>
                    <a:cubicBezTo>
                      <a:pt x="204" y="1728"/>
                      <a:pt x="204" y="1728"/>
                      <a:pt x="204" y="1728"/>
                    </a:cubicBezTo>
                    <a:cubicBezTo>
                      <a:pt x="167" y="1728"/>
                      <a:pt x="137" y="1697"/>
                      <a:pt x="137" y="1660"/>
                    </a:cubicBezTo>
                    <a:cubicBezTo>
                      <a:pt x="137" y="1101"/>
                      <a:pt x="137" y="1101"/>
                      <a:pt x="137" y="1101"/>
                    </a:cubicBezTo>
                    <a:cubicBezTo>
                      <a:pt x="137" y="1063"/>
                      <a:pt x="167" y="1032"/>
                      <a:pt x="204" y="1032"/>
                    </a:cubicBezTo>
                    <a:lnTo>
                      <a:pt x="732" y="1032"/>
                    </a:lnTo>
                    <a:close/>
                    <a:moveTo>
                      <a:pt x="732" y="1032"/>
                    </a:moveTo>
                    <a:cubicBezTo>
                      <a:pt x="732" y="1032"/>
                      <a:pt x="732" y="1032"/>
                      <a:pt x="732" y="1032"/>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12"/>
              <p:cNvSpPr>
                <a:spLocks noEditPoints="1"/>
              </p:cNvSpPr>
              <p:nvPr>
                <p:custDataLst>
                  <p:tags r:id="rId10"/>
                </p:custDataLst>
              </p:nvPr>
            </p:nvSpPr>
            <p:spPr bwMode="auto">
              <a:xfrm>
                <a:off x="4333" y="1105"/>
                <a:ext cx="1160" cy="2239"/>
              </a:xfrm>
              <a:custGeom>
                <a:avLst/>
                <a:gdLst>
                  <a:gd name="T0" fmla="*/ 717 w 717"/>
                  <a:gd name="T1" fmla="*/ 692 h 1384"/>
                  <a:gd name="T2" fmla="*/ 68 w 717"/>
                  <a:gd name="T3" fmla="*/ 0 h 1384"/>
                  <a:gd name="T4" fmla="*/ 0 w 717"/>
                  <a:gd name="T5" fmla="*/ 68 h 1384"/>
                  <a:gd name="T6" fmla="*/ 68 w 717"/>
                  <a:gd name="T7" fmla="*/ 136 h 1384"/>
                  <a:gd name="T8" fmla="*/ 581 w 717"/>
                  <a:gd name="T9" fmla="*/ 692 h 1384"/>
                  <a:gd name="T10" fmla="*/ 68 w 717"/>
                  <a:gd name="T11" fmla="*/ 1248 h 1384"/>
                  <a:gd name="T12" fmla="*/ 0 w 717"/>
                  <a:gd name="T13" fmla="*/ 1316 h 1384"/>
                  <a:gd name="T14" fmla="*/ 68 w 717"/>
                  <a:gd name="T15" fmla="*/ 1384 h 1384"/>
                  <a:gd name="T16" fmla="*/ 717 w 717"/>
                  <a:gd name="T17" fmla="*/ 692 h 1384"/>
                  <a:gd name="T18" fmla="*/ 717 w 717"/>
                  <a:gd name="T19" fmla="*/ 692 h 1384"/>
                  <a:gd name="T20" fmla="*/ 717 w 717"/>
                  <a:gd name="T21" fmla="*/ 692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7" h="1384">
                    <a:moveTo>
                      <a:pt x="717" y="692"/>
                    </a:moveTo>
                    <a:cubicBezTo>
                      <a:pt x="717" y="310"/>
                      <a:pt x="428" y="0"/>
                      <a:pt x="68" y="0"/>
                    </a:cubicBezTo>
                    <a:cubicBezTo>
                      <a:pt x="30" y="0"/>
                      <a:pt x="0" y="30"/>
                      <a:pt x="0" y="68"/>
                    </a:cubicBezTo>
                    <a:cubicBezTo>
                      <a:pt x="0" y="105"/>
                      <a:pt x="30" y="136"/>
                      <a:pt x="68" y="136"/>
                    </a:cubicBezTo>
                    <a:cubicBezTo>
                      <a:pt x="350" y="136"/>
                      <a:pt x="581" y="384"/>
                      <a:pt x="581" y="692"/>
                    </a:cubicBezTo>
                    <a:cubicBezTo>
                      <a:pt x="581" y="1000"/>
                      <a:pt x="350" y="1248"/>
                      <a:pt x="68" y="1248"/>
                    </a:cubicBezTo>
                    <a:cubicBezTo>
                      <a:pt x="30" y="1248"/>
                      <a:pt x="0" y="1278"/>
                      <a:pt x="0" y="1316"/>
                    </a:cubicBezTo>
                    <a:cubicBezTo>
                      <a:pt x="0" y="1353"/>
                      <a:pt x="30" y="1384"/>
                      <a:pt x="68" y="1384"/>
                    </a:cubicBezTo>
                    <a:cubicBezTo>
                      <a:pt x="428" y="1384"/>
                      <a:pt x="717" y="1073"/>
                      <a:pt x="717" y="692"/>
                    </a:cubicBezTo>
                    <a:close/>
                    <a:moveTo>
                      <a:pt x="717" y="692"/>
                    </a:moveTo>
                    <a:cubicBezTo>
                      <a:pt x="717" y="692"/>
                      <a:pt x="717" y="692"/>
                      <a:pt x="717" y="692"/>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3"/>
              <p:cNvSpPr>
                <a:spLocks noEditPoints="1"/>
              </p:cNvSpPr>
              <p:nvPr>
                <p:custDataLst>
                  <p:tags r:id="rId11"/>
                </p:custDataLst>
              </p:nvPr>
            </p:nvSpPr>
            <p:spPr bwMode="auto">
              <a:xfrm>
                <a:off x="4988" y="282"/>
                <a:ext cx="1446" cy="3752"/>
              </a:xfrm>
              <a:custGeom>
                <a:avLst/>
                <a:gdLst>
                  <a:gd name="T0" fmla="*/ 894 w 894"/>
                  <a:gd name="T1" fmla="*/ 1174 h 2319"/>
                  <a:gd name="T2" fmla="*/ 105 w 894"/>
                  <a:gd name="T3" fmla="*/ 15 h 2319"/>
                  <a:gd name="T4" fmla="*/ 15 w 894"/>
                  <a:gd name="T5" fmla="*/ 50 h 2319"/>
                  <a:gd name="T6" fmla="*/ 51 w 894"/>
                  <a:gd name="T7" fmla="*/ 140 h 2319"/>
                  <a:gd name="T8" fmla="*/ 757 w 894"/>
                  <a:gd name="T9" fmla="*/ 1174 h 2319"/>
                  <a:gd name="T10" fmla="*/ 111 w 894"/>
                  <a:gd name="T11" fmla="*/ 2180 h 2319"/>
                  <a:gd name="T12" fmla="*/ 81 w 894"/>
                  <a:gd name="T13" fmla="*/ 2271 h 2319"/>
                  <a:gd name="T14" fmla="*/ 172 w 894"/>
                  <a:gd name="T15" fmla="*/ 2302 h 2319"/>
                  <a:gd name="T16" fmla="*/ 894 w 894"/>
                  <a:gd name="T17" fmla="*/ 1174 h 2319"/>
                  <a:gd name="T18" fmla="*/ 894 w 894"/>
                  <a:gd name="T19" fmla="*/ 1174 h 2319"/>
                  <a:gd name="T20" fmla="*/ 894 w 894"/>
                  <a:gd name="T21" fmla="*/ 1174 h 2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4" h="2319">
                    <a:moveTo>
                      <a:pt x="894" y="1174"/>
                    </a:moveTo>
                    <a:cubicBezTo>
                      <a:pt x="894" y="670"/>
                      <a:pt x="581" y="221"/>
                      <a:pt x="105" y="15"/>
                    </a:cubicBezTo>
                    <a:cubicBezTo>
                      <a:pt x="71" y="0"/>
                      <a:pt x="30" y="16"/>
                      <a:pt x="15" y="50"/>
                    </a:cubicBezTo>
                    <a:cubicBezTo>
                      <a:pt x="0" y="85"/>
                      <a:pt x="16" y="125"/>
                      <a:pt x="51" y="140"/>
                    </a:cubicBezTo>
                    <a:cubicBezTo>
                      <a:pt x="478" y="325"/>
                      <a:pt x="757" y="726"/>
                      <a:pt x="757" y="1174"/>
                    </a:cubicBezTo>
                    <a:cubicBezTo>
                      <a:pt x="757" y="1599"/>
                      <a:pt x="506" y="1983"/>
                      <a:pt x="111" y="2180"/>
                    </a:cubicBezTo>
                    <a:cubicBezTo>
                      <a:pt x="78" y="2196"/>
                      <a:pt x="64" y="2237"/>
                      <a:pt x="81" y="2271"/>
                    </a:cubicBezTo>
                    <a:cubicBezTo>
                      <a:pt x="97" y="2305"/>
                      <a:pt x="138" y="2319"/>
                      <a:pt x="172" y="2302"/>
                    </a:cubicBezTo>
                    <a:cubicBezTo>
                      <a:pt x="612" y="2083"/>
                      <a:pt x="894" y="1652"/>
                      <a:pt x="894" y="1174"/>
                    </a:cubicBezTo>
                    <a:close/>
                    <a:moveTo>
                      <a:pt x="894" y="1174"/>
                    </a:moveTo>
                    <a:cubicBezTo>
                      <a:pt x="894" y="1174"/>
                      <a:pt x="894" y="1174"/>
                      <a:pt x="894" y="1174"/>
                    </a:cubicBezTo>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62" name="图形 61"/>
            <p:cNvPicPr>
              <a:picLocks noChangeAspect="1"/>
            </p:cNvPicPr>
            <p:nvPr>
              <p:custDataLst>
                <p:tags r:id="rId12"/>
              </p:custDataLst>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026912" y="6485605"/>
              <a:ext cx="166973" cy="166973"/>
            </a:xfrm>
            <a:prstGeom prst="rect">
              <a:avLst/>
            </a:prstGeom>
          </p:spPr>
        </p:pic>
      </p:grpSp>
      <p:grpSp>
        <p:nvGrpSpPr>
          <p:cNvPr id="24" name="组合 23"/>
          <p:cNvGrpSpPr/>
          <p:nvPr userDrawn="1">
            <p:custDataLst>
              <p:tags r:id="rId15"/>
            </p:custDataLst>
          </p:nvPr>
        </p:nvGrpSpPr>
        <p:grpSpPr>
          <a:xfrm>
            <a:off x="6626648" y="258876"/>
            <a:ext cx="5565352" cy="6613187"/>
            <a:chOff x="6626648" y="258876"/>
            <a:chExt cx="5565352" cy="6613187"/>
          </a:xfrm>
        </p:grpSpPr>
        <p:sp>
          <p:nvSpPr>
            <p:cNvPr id="25" name="任意多边形 31"/>
            <p:cNvSpPr/>
            <p:nvPr>
              <p:custDataLst>
                <p:tags r:id="rId16"/>
              </p:custDataLst>
            </p:nvPr>
          </p:nvSpPr>
          <p:spPr>
            <a:xfrm rot="2133799">
              <a:off x="7065130" y="2257661"/>
              <a:ext cx="3245759" cy="4032558"/>
            </a:xfrm>
            <a:custGeom>
              <a:avLst/>
              <a:gdLst>
                <a:gd name="connsiteX0" fmla="*/ 1033066 w 2727236"/>
                <a:gd name="connsiteY0" fmla="*/ 0 h 3388340"/>
                <a:gd name="connsiteX1" fmla="*/ 2727236 w 2727236"/>
                <a:gd name="connsiteY1" fmla="*/ 1694170 h 3388340"/>
                <a:gd name="connsiteX2" fmla="*/ 1033066 w 2727236"/>
                <a:gd name="connsiteY2" fmla="*/ 3388340 h 3388340"/>
                <a:gd name="connsiteX3" fmla="*/ 859847 w 2727236"/>
                <a:gd name="connsiteY3" fmla="*/ 3379593 h 3388340"/>
                <a:gd name="connsiteX4" fmla="*/ 720463 w 2727236"/>
                <a:gd name="connsiteY4" fmla="*/ 3358321 h 3388340"/>
                <a:gd name="connsiteX5" fmla="*/ 715517 w 2727236"/>
                <a:gd name="connsiteY5" fmla="*/ 3352486 h 3388340"/>
                <a:gd name="connsiteX6" fmla="*/ 0 w 2727236"/>
                <a:gd name="connsiteY6" fmla="*/ 1215436 h 3388340"/>
                <a:gd name="connsiteX7" fmla="*/ 118868 w 2727236"/>
                <a:gd name="connsiteY7" fmla="*/ 295690 h 3388340"/>
                <a:gd name="connsiteX8" fmla="*/ 128541 w 2727236"/>
                <a:gd name="connsiteY8" fmla="*/ 263396 h 3388340"/>
                <a:gd name="connsiteX9" fmla="*/ 225524 w 2727236"/>
                <a:gd name="connsiteY9" fmla="*/ 204477 h 3388340"/>
                <a:gd name="connsiteX10" fmla="*/ 1033066 w 2727236"/>
                <a:gd name="connsiteY10" fmla="*/ 0 h 338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7236" h="3388340">
                  <a:moveTo>
                    <a:pt x="1033066" y="0"/>
                  </a:moveTo>
                  <a:cubicBezTo>
                    <a:pt x="1968730" y="0"/>
                    <a:pt x="2727236" y="758506"/>
                    <a:pt x="2727236" y="1694170"/>
                  </a:cubicBezTo>
                  <a:cubicBezTo>
                    <a:pt x="2727236" y="2629834"/>
                    <a:pt x="1968730" y="3388340"/>
                    <a:pt x="1033066" y="3388340"/>
                  </a:cubicBezTo>
                  <a:cubicBezTo>
                    <a:pt x="974587" y="3388340"/>
                    <a:pt x="916800" y="3385377"/>
                    <a:pt x="859847" y="3379593"/>
                  </a:cubicBezTo>
                  <a:lnTo>
                    <a:pt x="720463" y="3358321"/>
                  </a:lnTo>
                  <a:lnTo>
                    <a:pt x="715517" y="3352486"/>
                  </a:lnTo>
                  <a:cubicBezTo>
                    <a:pt x="268519" y="2771740"/>
                    <a:pt x="0" y="2027210"/>
                    <a:pt x="0" y="1215436"/>
                  </a:cubicBezTo>
                  <a:cubicBezTo>
                    <a:pt x="0" y="896524"/>
                    <a:pt x="41442" y="587991"/>
                    <a:pt x="118868" y="295690"/>
                  </a:cubicBezTo>
                  <a:lnTo>
                    <a:pt x="128541" y="263396"/>
                  </a:lnTo>
                  <a:lnTo>
                    <a:pt x="225524" y="204477"/>
                  </a:lnTo>
                  <a:cubicBezTo>
                    <a:pt x="465577" y="74073"/>
                    <a:pt x="740671" y="0"/>
                    <a:pt x="1033066" y="0"/>
                  </a:cubicBezTo>
                  <a:close/>
                </a:path>
              </a:pathLst>
            </a:custGeom>
            <a:gradFill>
              <a:gsLst>
                <a:gs pos="0">
                  <a:srgbClr val="C1DAFB"/>
                </a:gs>
                <a:gs pos="100000">
                  <a:srgbClr val="92BBF2">
                    <a:alpha val="12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6626648" y="258876"/>
              <a:ext cx="5565352" cy="6613187"/>
              <a:chOff x="6626648" y="258876"/>
              <a:chExt cx="5565352" cy="6613187"/>
            </a:xfrm>
          </p:grpSpPr>
          <p:sp>
            <p:nvSpPr>
              <p:cNvPr id="27" name="任意多边形 36"/>
              <p:cNvSpPr/>
              <p:nvPr>
                <p:custDataLst>
                  <p:tags r:id="rId17"/>
                </p:custDataLst>
              </p:nvPr>
            </p:nvSpPr>
            <p:spPr>
              <a:xfrm>
                <a:off x="6626648" y="258876"/>
                <a:ext cx="5563722" cy="6613187"/>
              </a:xfrm>
              <a:custGeom>
                <a:avLst/>
                <a:gdLst>
                  <a:gd name="connsiteX0" fmla="*/ 4749043 w 5299905"/>
                  <a:gd name="connsiteY0" fmla="*/ 0 h 6299607"/>
                  <a:gd name="connsiteX1" fmla="*/ 5234605 w 5299905"/>
                  <a:gd name="connsiteY1" fmla="*/ 24519 h 6299607"/>
                  <a:gd name="connsiteX2" fmla="*/ 5299905 w 5299905"/>
                  <a:gd name="connsiteY2" fmla="*/ 32817 h 6299607"/>
                  <a:gd name="connsiteX3" fmla="*/ 5299905 w 5299905"/>
                  <a:gd name="connsiteY3" fmla="*/ 6299607 h 6299607"/>
                  <a:gd name="connsiteX4" fmla="*/ 260318 w 5299905"/>
                  <a:gd name="connsiteY4" fmla="*/ 6299607 h 6299607"/>
                  <a:gd name="connsiteX5" fmla="*/ 213508 w 5299905"/>
                  <a:gd name="connsiteY5" fmla="*/ 6161263 h 6299607"/>
                  <a:gd name="connsiteX6" fmla="*/ 0 w 5299905"/>
                  <a:gd name="connsiteY6" fmla="*/ 4749043 h 6299607"/>
                  <a:gd name="connsiteX7" fmla="*/ 4749043 w 5299905"/>
                  <a:gd name="connsiteY7" fmla="*/ 0 h 629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905" h="6299607">
                    <a:moveTo>
                      <a:pt x="4749043" y="0"/>
                    </a:moveTo>
                    <a:cubicBezTo>
                      <a:pt x="4912969" y="0"/>
                      <a:pt x="5074956" y="8306"/>
                      <a:pt x="5234605" y="24519"/>
                    </a:cubicBezTo>
                    <a:lnTo>
                      <a:pt x="5299905" y="32817"/>
                    </a:lnTo>
                    <a:lnTo>
                      <a:pt x="5299905" y="6299607"/>
                    </a:lnTo>
                    <a:lnTo>
                      <a:pt x="260318" y="6299607"/>
                    </a:lnTo>
                    <a:lnTo>
                      <a:pt x="213508" y="6161263"/>
                    </a:lnTo>
                    <a:cubicBezTo>
                      <a:pt x="74750" y="5715144"/>
                      <a:pt x="0" y="5240823"/>
                      <a:pt x="0" y="4749043"/>
                    </a:cubicBezTo>
                    <a:cubicBezTo>
                      <a:pt x="0" y="2126219"/>
                      <a:pt x="2126219" y="0"/>
                      <a:pt x="4749043"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30"/>
              <p:cNvSpPr/>
              <p:nvPr>
                <p:custDataLst>
                  <p:tags r:id="rId18"/>
                </p:custDataLst>
              </p:nvPr>
            </p:nvSpPr>
            <p:spPr>
              <a:xfrm>
                <a:off x="6892095" y="558393"/>
                <a:ext cx="5299905" cy="6299607"/>
              </a:xfrm>
              <a:custGeom>
                <a:avLst/>
                <a:gdLst>
                  <a:gd name="connsiteX0" fmla="*/ 4749043 w 5299905"/>
                  <a:gd name="connsiteY0" fmla="*/ 0 h 6299607"/>
                  <a:gd name="connsiteX1" fmla="*/ 5234605 w 5299905"/>
                  <a:gd name="connsiteY1" fmla="*/ 24519 h 6299607"/>
                  <a:gd name="connsiteX2" fmla="*/ 5299905 w 5299905"/>
                  <a:gd name="connsiteY2" fmla="*/ 32817 h 6299607"/>
                  <a:gd name="connsiteX3" fmla="*/ 5299905 w 5299905"/>
                  <a:gd name="connsiteY3" fmla="*/ 6299607 h 6299607"/>
                  <a:gd name="connsiteX4" fmla="*/ 260318 w 5299905"/>
                  <a:gd name="connsiteY4" fmla="*/ 6299607 h 6299607"/>
                  <a:gd name="connsiteX5" fmla="*/ 213508 w 5299905"/>
                  <a:gd name="connsiteY5" fmla="*/ 6161263 h 6299607"/>
                  <a:gd name="connsiteX6" fmla="*/ 0 w 5299905"/>
                  <a:gd name="connsiteY6" fmla="*/ 4749043 h 6299607"/>
                  <a:gd name="connsiteX7" fmla="*/ 4749043 w 5299905"/>
                  <a:gd name="connsiteY7" fmla="*/ 0 h 629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905" h="6299607">
                    <a:moveTo>
                      <a:pt x="4749043" y="0"/>
                    </a:moveTo>
                    <a:cubicBezTo>
                      <a:pt x="4912969" y="0"/>
                      <a:pt x="5074956" y="8306"/>
                      <a:pt x="5234605" y="24519"/>
                    </a:cubicBezTo>
                    <a:lnTo>
                      <a:pt x="5299905" y="32817"/>
                    </a:lnTo>
                    <a:lnTo>
                      <a:pt x="5299905" y="6299607"/>
                    </a:lnTo>
                    <a:lnTo>
                      <a:pt x="260318" y="6299607"/>
                    </a:lnTo>
                    <a:lnTo>
                      <a:pt x="213508" y="6161263"/>
                    </a:lnTo>
                    <a:cubicBezTo>
                      <a:pt x="74750" y="5715144"/>
                      <a:pt x="0" y="5240823"/>
                      <a:pt x="0" y="4749043"/>
                    </a:cubicBezTo>
                    <a:cubicBezTo>
                      <a:pt x="0" y="2126219"/>
                      <a:pt x="2126219" y="0"/>
                      <a:pt x="4749043" y="0"/>
                    </a:cubicBezTo>
                    <a:close/>
                  </a:path>
                </a:pathLst>
              </a:custGeom>
              <a:gradFill>
                <a:gsLst>
                  <a:gs pos="0">
                    <a:schemeClr val="accent1">
                      <a:alpha val="36000"/>
                    </a:schemeClr>
                  </a:gs>
                  <a:gs pos="83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9" name="椭圆 28"/>
              <p:cNvSpPr/>
              <p:nvPr>
                <p:custDataLst>
                  <p:tags r:id="rId19"/>
                </p:custDataLst>
              </p:nvPr>
            </p:nvSpPr>
            <p:spPr>
              <a:xfrm>
                <a:off x="10410825" y="5583237"/>
                <a:ext cx="725488" cy="725488"/>
              </a:xfrm>
              <a:prstGeom prst="ellipse">
                <a:avLst/>
              </a:prstGeom>
              <a:gradFill>
                <a:gsLst>
                  <a:gs pos="0">
                    <a:schemeClr val="accent1">
                      <a:lumMod val="60000"/>
                      <a:lumOff val="40000"/>
                    </a:schemeClr>
                  </a:gs>
                  <a:gs pos="100000">
                    <a:schemeClr val="accent1">
                      <a:alpha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 name="日期占位符 3"/>
          <p:cNvSpPr>
            <a:spLocks noGrp="1"/>
          </p:cNvSpPr>
          <p:nvPr>
            <p:ph type="dt" sz="half" idx="10"/>
            <p:custDataLst>
              <p:tags r:id="rId20"/>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21"/>
            </p:custDataLst>
          </p:nvPr>
        </p:nvSpPr>
        <p:spPr/>
        <p:txBody>
          <a:bodyPr/>
          <a:lstStyle/>
          <a:p>
            <a:endParaRPr lang="zh-CN" altLang="en-US"/>
          </a:p>
        </p:txBody>
      </p:sp>
      <p:sp>
        <p:nvSpPr>
          <p:cNvPr id="6" name="灯片编号占位符 5"/>
          <p:cNvSpPr>
            <a:spLocks noGrp="1"/>
          </p:cNvSpPr>
          <p:nvPr>
            <p:ph type="sldNum" sz="quarter" idx="12"/>
            <p:custDataLst>
              <p:tags r:id="rId22"/>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23"/>
            </p:custDataLst>
          </p:nvPr>
        </p:nvSpPr>
        <p:spPr>
          <a:xfrm>
            <a:off x="700210" y="2575123"/>
            <a:ext cx="6191885" cy="990346"/>
          </a:xfrm>
        </p:spPr>
        <p:txBody>
          <a:bodyPr lIns="90000" tIns="46800" rIns="90000" bIns="0" anchor="b" anchorCtr="0">
            <a:normAutofit/>
          </a:bodyPr>
          <a:lstStyle>
            <a:lvl1pPr>
              <a:defRPr sz="5400" b="0" u="none" strike="noStrike" kern="1200" cap="all" spc="300" normalizeH="0" baseline="0">
                <a:solidFill>
                  <a:schemeClr val="accent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24"/>
            </p:custDataLst>
          </p:nvPr>
        </p:nvSpPr>
        <p:spPr>
          <a:xfrm>
            <a:off x="723492" y="3655982"/>
            <a:ext cx="6191885" cy="1135364"/>
          </a:xfrm>
        </p:spPr>
        <p:txBody>
          <a:bodyPr lIns="90000" tIns="0" rIns="90000" bIns="46800">
            <a:normAutofit/>
          </a:bodyPr>
          <a:lstStyle>
            <a:lvl1pPr marL="0" indent="0" eaLnBrk="1" fontAlgn="auto" latinLnBrk="0" hangingPunct="1">
              <a:buNone/>
              <a:defRPr kumimoji="0" lang="zh-CN" altLang="en-US" sz="2000" b="0" i="0" u="none" strike="noStrike" kern="1200" cap="all" spc="150" normalizeH="0" baseline="0" noProof="1">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1194580" y="0"/>
            <a:ext cx="997420" cy="864864"/>
            <a:chOff x="10680230" y="2861016"/>
            <a:chExt cx="1444222" cy="1252286"/>
          </a:xfrm>
        </p:grpSpPr>
        <p:sp>
          <p:nvSpPr>
            <p:cNvPr id="9" name="椭圆 8"/>
            <p:cNvSpPr/>
            <p:nvPr userDrawn="1">
              <p:custDataLst>
                <p:tags r:id="rId3"/>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custDataLst>
                <p:tags r:id="rId4"/>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6"/>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7"/>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p:txBody>
          <a:bodyPr/>
          <a:lstStyle/>
          <a:p>
            <a:endParaRPr lang="zh-CN" altLang="en-US"/>
          </a:p>
        </p:txBody>
      </p:sp>
      <p:sp>
        <p:nvSpPr>
          <p:cNvPr id="7" name="灯片编号占位符 6"/>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10" name="组合 9"/>
          <p:cNvGrpSpPr/>
          <p:nvPr userDrawn="1">
            <p:custDataLst>
              <p:tags r:id="rId2"/>
            </p:custDataLst>
          </p:nvPr>
        </p:nvGrpSpPr>
        <p:grpSpPr>
          <a:xfrm>
            <a:off x="11194580" y="0"/>
            <a:ext cx="997420" cy="864864"/>
            <a:chOff x="10680230" y="2861016"/>
            <a:chExt cx="1444222" cy="1252286"/>
          </a:xfrm>
        </p:grpSpPr>
        <p:sp>
          <p:nvSpPr>
            <p:cNvPr id="11" name="椭圆 10"/>
            <p:cNvSpPr/>
            <p:nvPr userDrawn="1">
              <p:custDataLst>
                <p:tags r:id="rId3"/>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4"/>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6"/>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7"/>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8"/>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9"/>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p:txBody>
          <a:bodyPr/>
          <a:lstStyle/>
          <a:p>
            <a:endParaRPr lang="zh-CN" altLang="en-US"/>
          </a:p>
        </p:txBody>
      </p:sp>
      <p:sp>
        <p:nvSpPr>
          <p:cNvPr id="9" name="灯片编号占位符 8"/>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3487805" y="0"/>
            <a:ext cx="8704195" cy="6858001"/>
            <a:chOff x="3487805" y="0"/>
            <a:chExt cx="8704195" cy="6858001"/>
          </a:xfrm>
        </p:grpSpPr>
        <p:sp>
          <p:nvSpPr>
            <p:cNvPr id="7" name="任意多边形 3"/>
            <p:cNvSpPr/>
            <p:nvPr>
              <p:custDataLst>
                <p:tags r:id="rId3"/>
              </p:custDataLst>
            </p:nvPr>
          </p:nvSpPr>
          <p:spPr>
            <a:xfrm rot="16200000">
              <a:off x="1639474" y="1848332"/>
              <a:ext cx="6858000" cy="3161337"/>
            </a:xfrm>
            <a:custGeom>
              <a:avLst/>
              <a:gdLst>
                <a:gd name="connsiteX0" fmla="*/ 0 w 12192000"/>
                <a:gd name="connsiteY0" fmla="*/ 0 h 5620154"/>
                <a:gd name="connsiteX1" fmla="*/ 12192000 w 12192000"/>
                <a:gd name="connsiteY1" fmla="*/ 0 h 5620154"/>
                <a:gd name="connsiteX2" fmla="*/ 12192000 w 12192000"/>
                <a:gd name="connsiteY2" fmla="*/ 3905338 h 5620154"/>
                <a:gd name="connsiteX3" fmla="*/ 12144291 w 12192000"/>
                <a:gd name="connsiteY3" fmla="*/ 3938234 h 5620154"/>
                <a:gd name="connsiteX4" fmla="*/ 7445829 w 12192000"/>
                <a:gd name="connsiteY4" fmla="*/ 3541486 h 5620154"/>
                <a:gd name="connsiteX5" fmla="*/ 2873829 w 12192000"/>
                <a:gd name="connsiteY5" fmla="*/ 5617029 h 5620154"/>
                <a:gd name="connsiteX6" fmla="*/ 194973 w 12192000"/>
                <a:gd name="connsiteY6" fmla="*/ 4757683 h 5620154"/>
                <a:gd name="connsiteX7" fmla="*/ 0 w 12192000"/>
                <a:gd name="connsiteY7" fmla="*/ 4602678 h 562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620154">
                  <a:moveTo>
                    <a:pt x="0" y="0"/>
                  </a:moveTo>
                  <a:lnTo>
                    <a:pt x="12192000" y="0"/>
                  </a:lnTo>
                  <a:lnTo>
                    <a:pt x="12192000" y="3905338"/>
                  </a:lnTo>
                  <a:lnTo>
                    <a:pt x="12144291" y="3938234"/>
                  </a:lnTo>
                  <a:cubicBezTo>
                    <a:pt x="11161300" y="4527346"/>
                    <a:pt x="8957356" y="3260272"/>
                    <a:pt x="7445829" y="3541486"/>
                  </a:cubicBezTo>
                  <a:cubicBezTo>
                    <a:pt x="5885544" y="3831772"/>
                    <a:pt x="4218819" y="5558972"/>
                    <a:pt x="2873829" y="5617029"/>
                  </a:cubicBezTo>
                  <a:cubicBezTo>
                    <a:pt x="1949149" y="5656943"/>
                    <a:pt x="939857" y="5311539"/>
                    <a:pt x="194973" y="4757683"/>
                  </a:cubicBezTo>
                  <a:lnTo>
                    <a:pt x="0" y="4602678"/>
                  </a:lnTo>
                  <a:close/>
                </a:path>
              </a:pathLst>
            </a:custGeom>
            <a:gradFill>
              <a:gsLst>
                <a:gs pos="0">
                  <a:schemeClr val="bg1"/>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endParaRPr>
            </a:p>
          </p:txBody>
        </p:sp>
        <p:grpSp>
          <p:nvGrpSpPr>
            <p:cNvPr id="8" name="组合 7"/>
            <p:cNvGrpSpPr/>
            <p:nvPr>
              <p:custDataLst>
                <p:tags r:id="rId4"/>
              </p:custDataLst>
            </p:nvPr>
          </p:nvGrpSpPr>
          <p:grpSpPr>
            <a:xfrm>
              <a:off x="10392229" y="0"/>
              <a:ext cx="1799771" cy="1737276"/>
              <a:chOff x="9615255" y="0"/>
              <a:chExt cx="2576745" cy="2895516"/>
            </a:xfrm>
          </p:grpSpPr>
          <p:sp>
            <p:nvSpPr>
              <p:cNvPr id="9" name="任意多边形 41"/>
              <p:cNvSpPr/>
              <p:nvPr>
                <p:custDataLst>
                  <p:tags r:id="rId5"/>
                </p:custDataLst>
              </p:nvPr>
            </p:nvSpPr>
            <p:spPr>
              <a:xfrm>
                <a:off x="9615255" y="0"/>
                <a:ext cx="2576745" cy="2895516"/>
              </a:xfrm>
              <a:custGeom>
                <a:avLst/>
                <a:gdLst>
                  <a:gd name="connsiteX0" fmla="*/ 4301 w 2576745"/>
                  <a:gd name="connsiteY0" fmla="*/ 0 h 2895516"/>
                  <a:gd name="connsiteX1" fmla="*/ 2576745 w 2576745"/>
                  <a:gd name="connsiteY1" fmla="*/ 0 h 2895516"/>
                  <a:gd name="connsiteX2" fmla="*/ 2576745 w 2576745"/>
                  <a:gd name="connsiteY2" fmla="*/ 2895516 h 2895516"/>
                  <a:gd name="connsiteX3" fmla="*/ 0 w 2576745"/>
                  <a:gd name="connsiteY3" fmla="*/ 132717 h 2895516"/>
                </a:gdLst>
                <a:ahLst/>
                <a:cxnLst>
                  <a:cxn ang="0">
                    <a:pos x="connsiteX0" y="connsiteY0"/>
                  </a:cxn>
                  <a:cxn ang="0">
                    <a:pos x="connsiteX1" y="connsiteY1"/>
                  </a:cxn>
                  <a:cxn ang="0">
                    <a:pos x="connsiteX2" y="connsiteY2"/>
                  </a:cxn>
                  <a:cxn ang="0">
                    <a:pos x="connsiteX3" y="connsiteY3"/>
                  </a:cxn>
                </a:cxnLst>
                <a:rect l="l" t="t" r="r" b="b"/>
                <a:pathLst>
                  <a:path w="2576745" h="2895516">
                    <a:moveTo>
                      <a:pt x="4301" y="0"/>
                    </a:moveTo>
                    <a:lnTo>
                      <a:pt x="2576745" y="0"/>
                    </a:lnTo>
                    <a:lnTo>
                      <a:pt x="2576745" y="2895516"/>
                    </a:lnTo>
                    <a:cubicBezTo>
                      <a:pt x="1153648" y="2895516"/>
                      <a:pt x="0" y="1658569"/>
                      <a:pt x="0" y="13271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42"/>
              <p:cNvSpPr/>
              <p:nvPr>
                <p:custDataLst>
                  <p:tags r:id="rId6"/>
                </p:custDataLst>
              </p:nvPr>
            </p:nvSpPr>
            <p:spPr>
              <a:xfrm>
                <a:off x="9615256" y="0"/>
                <a:ext cx="2242735" cy="1919598"/>
              </a:xfrm>
              <a:custGeom>
                <a:avLst/>
                <a:gdLst>
                  <a:gd name="connsiteX0" fmla="*/ 4301 w 2242735"/>
                  <a:gd name="connsiteY0" fmla="*/ 0 h 1919598"/>
                  <a:gd name="connsiteX1" fmla="*/ 2139068 w 2242735"/>
                  <a:gd name="connsiteY1" fmla="*/ 0 h 1919598"/>
                  <a:gd name="connsiteX2" fmla="*/ 2180100 w 2242735"/>
                  <a:gd name="connsiteY2" fmla="*/ 112108 h 1919598"/>
                  <a:gd name="connsiteX3" fmla="*/ 2242735 w 2242735"/>
                  <a:gd name="connsiteY3" fmla="*/ 526402 h 1919598"/>
                  <a:gd name="connsiteX4" fmla="*/ 849539 w 2242735"/>
                  <a:gd name="connsiteY4" fmla="*/ 1919598 h 1919598"/>
                  <a:gd name="connsiteX5" fmla="*/ 707093 w 2242735"/>
                  <a:gd name="connsiteY5" fmla="*/ 1912405 h 1919598"/>
                  <a:gd name="connsiteX6" fmla="*/ 592471 w 2242735"/>
                  <a:gd name="connsiteY6" fmla="*/ 1894912 h 1919598"/>
                  <a:gd name="connsiteX7" fmla="*/ 588403 w 2242735"/>
                  <a:gd name="connsiteY7" fmla="*/ 1890114 h 1919598"/>
                  <a:gd name="connsiteX8" fmla="*/ 0 w 2242735"/>
                  <a:gd name="connsiteY8" fmla="*/ 132716 h 1919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735" h="1919598">
                    <a:moveTo>
                      <a:pt x="4301" y="0"/>
                    </a:moveTo>
                    <a:lnTo>
                      <a:pt x="2139068" y="0"/>
                    </a:lnTo>
                    <a:lnTo>
                      <a:pt x="2180100" y="112108"/>
                    </a:lnTo>
                    <a:cubicBezTo>
                      <a:pt x="2220806" y="242984"/>
                      <a:pt x="2242735" y="382132"/>
                      <a:pt x="2242735" y="526402"/>
                    </a:cubicBezTo>
                    <a:cubicBezTo>
                      <a:pt x="2242735" y="1295843"/>
                      <a:pt x="1618980" y="1919598"/>
                      <a:pt x="849539" y="1919598"/>
                    </a:cubicBezTo>
                    <a:cubicBezTo>
                      <a:pt x="801449" y="1919598"/>
                      <a:pt x="753928" y="1917162"/>
                      <a:pt x="707093" y="1912405"/>
                    </a:cubicBezTo>
                    <a:lnTo>
                      <a:pt x="592471" y="1894912"/>
                    </a:lnTo>
                    <a:lnTo>
                      <a:pt x="588403" y="1890114"/>
                    </a:lnTo>
                    <a:cubicBezTo>
                      <a:pt x="220816" y="1412539"/>
                      <a:pt x="0" y="800277"/>
                      <a:pt x="0" y="132716"/>
                    </a:cubicBezTo>
                    <a:close/>
                  </a:path>
                </a:pathLst>
              </a:custGeom>
              <a:gradFill>
                <a:gsLst>
                  <a:gs pos="0">
                    <a:schemeClr val="accent1">
                      <a:lumMod val="60000"/>
                      <a:lumOff val="40000"/>
                    </a:schemeClr>
                  </a:gs>
                  <a:gs pos="100000">
                    <a:schemeClr val="accent1">
                      <a:alpha val="7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 name="标题 1"/>
          <p:cNvSpPr>
            <a:spLocks noGrp="1"/>
          </p:cNvSpPr>
          <p:nvPr>
            <p:ph type="title"/>
            <p:custDataLst>
              <p:tags r:id="rId7"/>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3487805" y="0"/>
            <a:ext cx="8704195" cy="6858001"/>
            <a:chOff x="3487805" y="0"/>
            <a:chExt cx="8704195" cy="6858001"/>
          </a:xfrm>
        </p:grpSpPr>
        <p:sp>
          <p:nvSpPr>
            <p:cNvPr id="7" name="任意多边形 3"/>
            <p:cNvSpPr/>
            <p:nvPr>
              <p:custDataLst>
                <p:tags r:id="rId3"/>
              </p:custDataLst>
            </p:nvPr>
          </p:nvSpPr>
          <p:spPr>
            <a:xfrm rot="16200000">
              <a:off x="1639474" y="1848332"/>
              <a:ext cx="6858000" cy="3161337"/>
            </a:xfrm>
            <a:custGeom>
              <a:avLst/>
              <a:gdLst>
                <a:gd name="connsiteX0" fmla="*/ 0 w 12192000"/>
                <a:gd name="connsiteY0" fmla="*/ 0 h 5620154"/>
                <a:gd name="connsiteX1" fmla="*/ 12192000 w 12192000"/>
                <a:gd name="connsiteY1" fmla="*/ 0 h 5620154"/>
                <a:gd name="connsiteX2" fmla="*/ 12192000 w 12192000"/>
                <a:gd name="connsiteY2" fmla="*/ 3905338 h 5620154"/>
                <a:gd name="connsiteX3" fmla="*/ 12144291 w 12192000"/>
                <a:gd name="connsiteY3" fmla="*/ 3938234 h 5620154"/>
                <a:gd name="connsiteX4" fmla="*/ 7445829 w 12192000"/>
                <a:gd name="connsiteY4" fmla="*/ 3541486 h 5620154"/>
                <a:gd name="connsiteX5" fmla="*/ 2873829 w 12192000"/>
                <a:gd name="connsiteY5" fmla="*/ 5617029 h 5620154"/>
                <a:gd name="connsiteX6" fmla="*/ 194973 w 12192000"/>
                <a:gd name="connsiteY6" fmla="*/ 4757683 h 5620154"/>
                <a:gd name="connsiteX7" fmla="*/ 0 w 12192000"/>
                <a:gd name="connsiteY7" fmla="*/ 4602678 h 562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620154">
                  <a:moveTo>
                    <a:pt x="0" y="0"/>
                  </a:moveTo>
                  <a:lnTo>
                    <a:pt x="12192000" y="0"/>
                  </a:lnTo>
                  <a:lnTo>
                    <a:pt x="12192000" y="3905338"/>
                  </a:lnTo>
                  <a:lnTo>
                    <a:pt x="12144291" y="3938234"/>
                  </a:lnTo>
                  <a:cubicBezTo>
                    <a:pt x="11161300" y="4527346"/>
                    <a:pt x="8957356" y="3260272"/>
                    <a:pt x="7445829" y="3541486"/>
                  </a:cubicBezTo>
                  <a:cubicBezTo>
                    <a:pt x="5885544" y="3831772"/>
                    <a:pt x="4218819" y="5558972"/>
                    <a:pt x="2873829" y="5617029"/>
                  </a:cubicBezTo>
                  <a:cubicBezTo>
                    <a:pt x="1949149" y="5656943"/>
                    <a:pt x="939857" y="5311539"/>
                    <a:pt x="194973" y="4757683"/>
                  </a:cubicBezTo>
                  <a:lnTo>
                    <a:pt x="0" y="4602678"/>
                  </a:lnTo>
                  <a:close/>
                </a:path>
              </a:pathLst>
            </a:custGeom>
            <a:gradFill>
              <a:gsLst>
                <a:gs pos="0">
                  <a:schemeClr val="bg1"/>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endParaRPr>
            </a:p>
          </p:txBody>
        </p:sp>
        <p:grpSp>
          <p:nvGrpSpPr>
            <p:cNvPr id="8" name="组合 7"/>
            <p:cNvGrpSpPr/>
            <p:nvPr>
              <p:custDataLst>
                <p:tags r:id="rId4"/>
              </p:custDataLst>
            </p:nvPr>
          </p:nvGrpSpPr>
          <p:grpSpPr>
            <a:xfrm>
              <a:off x="10392229" y="0"/>
              <a:ext cx="1799771" cy="1737276"/>
              <a:chOff x="9615255" y="0"/>
              <a:chExt cx="2576745" cy="2895516"/>
            </a:xfrm>
          </p:grpSpPr>
          <p:sp>
            <p:nvSpPr>
              <p:cNvPr id="9" name="任意多边形 41"/>
              <p:cNvSpPr/>
              <p:nvPr>
                <p:custDataLst>
                  <p:tags r:id="rId5"/>
                </p:custDataLst>
              </p:nvPr>
            </p:nvSpPr>
            <p:spPr>
              <a:xfrm>
                <a:off x="9615255" y="0"/>
                <a:ext cx="2576745" cy="2895516"/>
              </a:xfrm>
              <a:custGeom>
                <a:avLst/>
                <a:gdLst>
                  <a:gd name="connsiteX0" fmla="*/ 4301 w 2576745"/>
                  <a:gd name="connsiteY0" fmla="*/ 0 h 2895516"/>
                  <a:gd name="connsiteX1" fmla="*/ 2576745 w 2576745"/>
                  <a:gd name="connsiteY1" fmla="*/ 0 h 2895516"/>
                  <a:gd name="connsiteX2" fmla="*/ 2576745 w 2576745"/>
                  <a:gd name="connsiteY2" fmla="*/ 2895516 h 2895516"/>
                  <a:gd name="connsiteX3" fmla="*/ 0 w 2576745"/>
                  <a:gd name="connsiteY3" fmla="*/ 132717 h 2895516"/>
                </a:gdLst>
                <a:ahLst/>
                <a:cxnLst>
                  <a:cxn ang="0">
                    <a:pos x="connsiteX0" y="connsiteY0"/>
                  </a:cxn>
                  <a:cxn ang="0">
                    <a:pos x="connsiteX1" y="connsiteY1"/>
                  </a:cxn>
                  <a:cxn ang="0">
                    <a:pos x="connsiteX2" y="connsiteY2"/>
                  </a:cxn>
                  <a:cxn ang="0">
                    <a:pos x="connsiteX3" y="connsiteY3"/>
                  </a:cxn>
                </a:cxnLst>
                <a:rect l="l" t="t" r="r" b="b"/>
                <a:pathLst>
                  <a:path w="2576745" h="2895516">
                    <a:moveTo>
                      <a:pt x="4301" y="0"/>
                    </a:moveTo>
                    <a:lnTo>
                      <a:pt x="2576745" y="0"/>
                    </a:lnTo>
                    <a:lnTo>
                      <a:pt x="2576745" y="2895516"/>
                    </a:lnTo>
                    <a:cubicBezTo>
                      <a:pt x="1153648" y="2895516"/>
                      <a:pt x="0" y="1658569"/>
                      <a:pt x="0" y="13271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42"/>
              <p:cNvSpPr/>
              <p:nvPr>
                <p:custDataLst>
                  <p:tags r:id="rId6"/>
                </p:custDataLst>
              </p:nvPr>
            </p:nvSpPr>
            <p:spPr>
              <a:xfrm>
                <a:off x="9615256" y="0"/>
                <a:ext cx="2242735" cy="1919598"/>
              </a:xfrm>
              <a:custGeom>
                <a:avLst/>
                <a:gdLst>
                  <a:gd name="connsiteX0" fmla="*/ 4301 w 2242735"/>
                  <a:gd name="connsiteY0" fmla="*/ 0 h 1919598"/>
                  <a:gd name="connsiteX1" fmla="*/ 2139068 w 2242735"/>
                  <a:gd name="connsiteY1" fmla="*/ 0 h 1919598"/>
                  <a:gd name="connsiteX2" fmla="*/ 2180100 w 2242735"/>
                  <a:gd name="connsiteY2" fmla="*/ 112108 h 1919598"/>
                  <a:gd name="connsiteX3" fmla="*/ 2242735 w 2242735"/>
                  <a:gd name="connsiteY3" fmla="*/ 526402 h 1919598"/>
                  <a:gd name="connsiteX4" fmla="*/ 849539 w 2242735"/>
                  <a:gd name="connsiteY4" fmla="*/ 1919598 h 1919598"/>
                  <a:gd name="connsiteX5" fmla="*/ 707093 w 2242735"/>
                  <a:gd name="connsiteY5" fmla="*/ 1912405 h 1919598"/>
                  <a:gd name="connsiteX6" fmla="*/ 592471 w 2242735"/>
                  <a:gd name="connsiteY6" fmla="*/ 1894912 h 1919598"/>
                  <a:gd name="connsiteX7" fmla="*/ 588403 w 2242735"/>
                  <a:gd name="connsiteY7" fmla="*/ 1890114 h 1919598"/>
                  <a:gd name="connsiteX8" fmla="*/ 0 w 2242735"/>
                  <a:gd name="connsiteY8" fmla="*/ 132716 h 1919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735" h="1919598">
                    <a:moveTo>
                      <a:pt x="4301" y="0"/>
                    </a:moveTo>
                    <a:lnTo>
                      <a:pt x="2139068" y="0"/>
                    </a:lnTo>
                    <a:lnTo>
                      <a:pt x="2180100" y="112108"/>
                    </a:lnTo>
                    <a:cubicBezTo>
                      <a:pt x="2220806" y="242984"/>
                      <a:pt x="2242735" y="382132"/>
                      <a:pt x="2242735" y="526402"/>
                    </a:cubicBezTo>
                    <a:cubicBezTo>
                      <a:pt x="2242735" y="1295843"/>
                      <a:pt x="1618980" y="1919598"/>
                      <a:pt x="849539" y="1919598"/>
                    </a:cubicBezTo>
                    <a:cubicBezTo>
                      <a:pt x="801449" y="1919598"/>
                      <a:pt x="753928" y="1917162"/>
                      <a:pt x="707093" y="1912405"/>
                    </a:cubicBezTo>
                    <a:lnTo>
                      <a:pt x="592471" y="1894912"/>
                    </a:lnTo>
                    <a:lnTo>
                      <a:pt x="588403" y="1890114"/>
                    </a:lnTo>
                    <a:cubicBezTo>
                      <a:pt x="220816" y="1412539"/>
                      <a:pt x="0" y="800277"/>
                      <a:pt x="0" y="132716"/>
                    </a:cubicBezTo>
                    <a:close/>
                  </a:path>
                </a:pathLst>
              </a:custGeom>
              <a:gradFill>
                <a:gsLst>
                  <a:gs pos="0">
                    <a:schemeClr val="accent1">
                      <a:lumMod val="60000"/>
                      <a:lumOff val="40000"/>
                    </a:schemeClr>
                  </a:gs>
                  <a:gs pos="100000">
                    <a:schemeClr val="accent1">
                      <a:alpha val="7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 name="标题 1"/>
          <p:cNvSpPr>
            <a:spLocks noGrp="1"/>
          </p:cNvSpPr>
          <p:nvPr>
            <p:ph type="title"/>
            <p:custDataLst>
              <p:tags r:id="rId7"/>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1194580" y="0"/>
            <a:ext cx="997420" cy="864864"/>
            <a:chOff x="10680230" y="2861016"/>
            <a:chExt cx="1444222" cy="1252286"/>
          </a:xfrm>
        </p:grpSpPr>
        <p:sp>
          <p:nvSpPr>
            <p:cNvPr id="9" name="椭圆 8"/>
            <p:cNvSpPr/>
            <p:nvPr userDrawn="1">
              <p:custDataLst>
                <p:tags r:id="rId3"/>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custDataLst>
                <p:tags r:id="rId4"/>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6"/>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7"/>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8"/>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9"/>
            </p:custDataLst>
          </p:nvPr>
        </p:nvSpPr>
        <p:spPr/>
        <p:txBody>
          <a:bodyPr/>
          <a:lstStyle/>
          <a:p>
            <a:endParaRPr lang="zh-CN" altLang="en-US" dirty="0"/>
          </a:p>
        </p:txBody>
      </p:sp>
      <p:sp>
        <p:nvSpPr>
          <p:cNvPr id="7" name="灯片编号占位符 6"/>
          <p:cNvSpPr>
            <a:spLocks noGrp="1"/>
          </p:cNvSpPr>
          <p:nvPr>
            <p:ph type="sldNum" sz="quarter" idx="12"/>
            <p:custDataLst>
              <p:tags r:id="rId10"/>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194580" y="0"/>
            <a:ext cx="997420" cy="864864"/>
            <a:chOff x="10680230" y="2861016"/>
            <a:chExt cx="1444222" cy="1252286"/>
          </a:xfrm>
        </p:grpSpPr>
        <p:sp>
          <p:nvSpPr>
            <p:cNvPr id="8" name="椭圆 7"/>
            <p:cNvSpPr/>
            <p:nvPr userDrawn="1">
              <p:custDataLst>
                <p:tags r:id="rId3"/>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custDataLst>
                <p:tags r:id="rId4"/>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竖排标题 1"/>
          <p:cNvSpPr>
            <a:spLocks noGrp="1"/>
          </p:cNvSpPr>
          <p:nvPr>
            <p:ph type="title" orient="vert"/>
            <p:custDataLst>
              <p:tags r:id="rId5"/>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6"/>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11194580" y="0"/>
            <a:ext cx="997420" cy="864864"/>
            <a:chOff x="10680230" y="2861016"/>
            <a:chExt cx="1444222" cy="1252286"/>
          </a:xfrm>
        </p:grpSpPr>
        <p:sp>
          <p:nvSpPr>
            <p:cNvPr id="8" name="椭圆 7"/>
            <p:cNvSpPr/>
            <p:nvPr userDrawn="1">
              <p:custDataLst>
                <p:tags r:id="rId3"/>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custDataLst>
                <p:tags r:id="rId4"/>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8"/>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任意多边形 7"/>
          <p:cNvSpPr/>
          <p:nvPr userDrawn="1">
            <p:custDataLst>
              <p:tags r:id="rId2"/>
            </p:custDataLst>
          </p:nvPr>
        </p:nvSpPr>
        <p:spPr>
          <a:xfrm>
            <a:off x="0" y="0"/>
            <a:ext cx="12192000" cy="5620154"/>
          </a:xfrm>
          <a:custGeom>
            <a:avLst/>
            <a:gdLst>
              <a:gd name="connsiteX0" fmla="*/ 0 w 12192000"/>
              <a:gd name="connsiteY0" fmla="*/ 0 h 5620154"/>
              <a:gd name="connsiteX1" fmla="*/ 12192000 w 12192000"/>
              <a:gd name="connsiteY1" fmla="*/ 0 h 5620154"/>
              <a:gd name="connsiteX2" fmla="*/ 12192000 w 12192000"/>
              <a:gd name="connsiteY2" fmla="*/ 3905338 h 5620154"/>
              <a:gd name="connsiteX3" fmla="*/ 12144291 w 12192000"/>
              <a:gd name="connsiteY3" fmla="*/ 3938234 h 5620154"/>
              <a:gd name="connsiteX4" fmla="*/ 7445829 w 12192000"/>
              <a:gd name="connsiteY4" fmla="*/ 3541486 h 5620154"/>
              <a:gd name="connsiteX5" fmla="*/ 2873829 w 12192000"/>
              <a:gd name="connsiteY5" fmla="*/ 5617029 h 5620154"/>
              <a:gd name="connsiteX6" fmla="*/ 194973 w 12192000"/>
              <a:gd name="connsiteY6" fmla="*/ 4757683 h 5620154"/>
              <a:gd name="connsiteX7" fmla="*/ 0 w 12192000"/>
              <a:gd name="connsiteY7" fmla="*/ 4602678 h 562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620154">
                <a:moveTo>
                  <a:pt x="0" y="0"/>
                </a:moveTo>
                <a:lnTo>
                  <a:pt x="12192000" y="0"/>
                </a:lnTo>
                <a:lnTo>
                  <a:pt x="12192000" y="3905338"/>
                </a:lnTo>
                <a:lnTo>
                  <a:pt x="12144291" y="3938234"/>
                </a:lnTo>
                <a:cubicBezTo>
                  <a:pt x="11161300" y="4527346"/>
                  <a:pt x="8957356" y="3260272"/>
                  <a:pt x="7445829" y="3541486"/>
                </a:cubicBezTo>
                <a:cubicBezTo>
                  <a:pt x="5885544" y="3831772"/>
                  <a:pt x="4218819" y="5558972"/>
                  <a:pt x="2873829" y="5617029"/>
                </a:cubicBezTo>
                <a:cubicBezTo>
                  <a:pt x="1949149" y="5656943"/>
                  <a:pt x="939857" y="5311539"/>
                  <a:pt x="194973" y="4757683"/>
                </a:cubicBezTo>
                <a:lnTo>
                  <a:pt x="0" y="4602678"/>
                </a:lnTo>
                <a:close/>
              </a:path>
            </a:pathLst>
          </a:custGeom>
          <a:gradFill>
            <a:gsLst>
              <a:gs pos="0">
                <a:schemeClr val="bg1"/>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userDrawn="1">
            <p:custDataLst>
              <p:tags r:id="rId3"/>
            </p:custDataLst>
          </p:nvPr>
        </p:nvGrpSpPr>
        <p:grpSpPr>
          <a:xfrm>
            <a:off x="-9250" y="0"/>
            <a:ext cx="12201250" cy="6372629"/>
            <a:chOff x="-9250" y="0"/>
            <a:chExt cx="12201250" cy="6372629"/>
          </a:xfrm>
        </p:grpSpPr>
        <p:grpSp>
          <p:nvGrpSpPr>
            <p:cNvPr id="15" name="组合 14"/>
            <p:cNvGrpSpPr/>
            <p:nvPr userDrawn="1"/>
          </p:nvGrpSpPr>
          <p:grpSpPr>
            <a:xfrm>
              <a:off x="-9250" y="4181879"/>
              <a:ext cx="1429240" cy="2190750"/>
              <a:chOff x="-9250" y="4181879"/>
              <a:chExt cx="1429240" cy="2190750"/>
            </a:xfrm>
          </p:grpSpPr>
          <p:sp>
            <p:nvSpPr>
              <p:cNvPr id="8" name="椭圆 7"/>
              <p:cNvSpPr/>
              <p:nvPr>
                <p:custDataLst>
                  <p:tags r:id="rId4"/>
                </p:custDataLst>
              </p:nvPr>
            </p:nvSpPr>
            <p:spPr>
              <a:xfrm>
                <a:off x="599874" y="4255919"/>
                <a:ext cx="820116" cy="820116"/>
              </a:xfrm>
              <a:prstGeom prst="ellipse">
                <a:avLst/>
              </a:prstGeom>
              <a:gradFill>
                <a:gsLst>
                  <a:gs pos="0">
                    <a:schemeClr val="accent1">
                      <a:lumMod val="60000"/>
                      <a:lumOff val="40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14"/>
              <p:cNvSpPr/>
              <p:nvPr>
                <p:custDataLst>
                  <p:tags r:id="rId5"/>
                </p:custDataLst>
              </p:nvPr>
            </p:nvSpPr>
            <p:spPr>
              <a:xfrm>
                <a:off x="-9250" y="4181879"/>
                <a:ext cx="1163016" cy="2190750"/>
              </a:xfrm>
              <a:custGeom>
                <a:avLst/>
                <a:gdLst>
                  <a:gd name="connsiteX0" fmla="*/ 67641 w 1163016"/>
                  <a:gd name="connsiteY0" fmla="*/ 0 h 2190750"/>
                  <a:gd name="connsiteX1" fmla="*/ 1163016 w 1163016"/>
                  <a:gd name="connsiteY1" fmla="*/ 1095375 h 2190750"/>
                  <a:gd name="connsiteX2" fmla="*/ 67641 w 1163016"/>
                  <a:gd name="connsiteY2" fmla="*/ 2190750 h 2190750"/>
                  <a:gd name="connsiteX3" fmla="*/ 0 w 1163016"/>
                  <a:gd name="connsiteY3" fmla="*/ 2183931 h 2190750"/>
                  <a:gd name="connsiteX4" fmla="*/ 0 w 1163016"/>
                  <a:gd name="connsiteY4" fmla="*/ 6819 h 2190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016" h="2190750">
                    <a:moveTo>
                      <a:pt x="67641" y="0"/>
                    </a:moveTo>
                    <a:cubicBezTo>
                      <a:pt x="672600" y="0"/>
                      <a:pt x="1163016" y="490416"/>
                      <a:pt x="1163016" y="1095375"/>
                    </a:cubicBezTo>
                    <a:cubicBezTo>
                      <a:pt x="1163016" y="1700334"/>
                      <a:pt x="672600" y="2190750"/>
                      <a:pt x="67641" y="2190750"/>
                    </a:cubicBezTo>
                    <a:lnTo>
                      <a:pt x="0" y="2183931"/>
                    </a:lnTo>
                    <a:lnTo>
                      <a:pt x="0" y="68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userDrawn="1"/>
          </p:nvGrpSpPr>
          <p:grpSpPr>
            <a:xfrm>
              <a:off x="9058597" y="0"/>
              <a:ext cx="3133403" cy="6372629"/>
              <a:chOff x="9058597" y="0"/>
              <a:chExt cx="3133403" cy="6372629"/>
            </a:xfrm>
          </p:grpSpPr>
          <p:sp>
            <p:nvSpPr>
              <p:cNvPr id="9" name="任意多边形 18"/>
              <p:cNvSpPr/>
              <p:nvPr>
                <p:custDataLst>
                  <p:tags r:id="rId6"/>
                </p:custDataLst>
              </p:nvPr>
            </p:nvSpPr>
            <p:spPr>
              <a:xfrm>
                <a:off x="9058597" y="0"/>
                <a:ext cx="3133403" cy="6372629"/>
              </a:xfrm>
              <a:custGeom>
                <a:avLst/>
                <a:gdLst>
                  <a:gd name="connsiteX0" fmla="*/ 1753717 w 3133403"/>
                  <a:gd name="connsiteY0" fmla="*/ 0 h 5943480"/>
                  <a:gd name="connsiteX1" fmla="*/ 3133403 w 3133403"/>
                  <a:gd name="connsiteY1" fmla="*/ 0 h 5943480"/>
                  <a:gd name="connsiteX2" fmla="*/ 3133403 w 3133403"/>
                  <a:gd name="connsiteY2" fmla="*/ 5943480 h 5943480"/>
                  <a:gd name="connsiteX3" fmla="*/ 0 w 3133403"/>
                  <a:gd name="connsiteY3" fmla="*/ 2810077 h 5943480"/>
                  <a:gd name="connsiteX4" fmla="*/ 1639837 w 3133403"/>
                  <a:gd name="connsiteY4" fmla="*/ 54859 h 5943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3403" h="5943480">
                    <a:moveTo>
                      <a:pt x="1753717" y="0"/>
                    </a:moveTo>
                    <a:lnTo>
                      <a:pt x="3133403" y="0"/>
                    </a:lnTo>
                    <a:lnTo>
                      <a:pt x="3133403" y="5943480"/>
                    </a:lnTo>
                    <a:cubicBezTo>
                      <a:pt x="1402872" y="5943480"/>
                      <a:pt x="0" y="4540608"/>
                      <a:pt x="0" y="2810077"/>
                    </a:cubicBezTo>
                    <a:cubicBezTo>
                      <a:pt x="0" y="1620337"/>
                      <a:pt x="663076" y="585467"/>
                      <a:pt x="1639837" y="548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任意多边形 19"/>
              <p:cNvSpPr/>
              <p:nvPr>
                <p:custDataLst>
                  <p:tags r:id="rId7"/>
                </p:custDataLst>
              </p:nvPr>
            </p:nvSpPr>
            <p:spPr>
              <a:xfrm>
                <a:off x="9058598" y="1797542"/>
                <a:ext cx="2727236" cy="3388340"/>
              </a:xfrm>
              <a:custGeom>
                <a:avLst/>
                <a:gdLst>
                  <a:gd name="connsiteX0" fmla="*/ 1033066 w 2727236"/>
                  <a:gd name="connsiteY0" fmla="*/ 0 h 3388340"/>
                  <a:gd name="connsiteX1" fmla="*/ 2727236 w 2727236"/>
                  <a:gd name="connsiteY1" fmla="*/ 1694170 h 3388340"/>
                  <a:gd name="connsiteX2" fmla="*/ 1033066 w 2727236"/>
                  <a:gd name="connsiteY2" fmla="*/ 3388340 h 3388340"/>
                  <a:gd name="connsiteX3" fmla="*/ 859847 w 2727236"/>
                  <a:gd name="connsiteY3" fmla="*/ 3379593 h 3388340"/>
                  <a:gd name="connsiteX4" fmla="*/ 720463 w 2727236"/>
                  <a:gd name="connsiteY4" fmla="*/ 3358321 h 3388340"/>
                  <a:gd name="connsiteX5" fmla="*/ 715517 w 2727236"/>
                  <a:gd name="connsiteY5" fmla="*/ 3352486 h 3388340"/>
                  <a:gd name="connsiteX6" fmla="*/ 0 w 2727236"/>
                  <a:gd name="connsiteY6" fmla="*/ 1215436 h 3388340"/>
                  <a:gd name="connsiteX7" fmla="*/ 118868 w 2727236"/>
                  <a:gd name="connsiteY7" fmla="*/ 295690 h 3388340"/>
                  <a:gd name="connsiteX8" fmla="*/ 128541 w 2727236"/>
                  <a:gd name="connsiteY8" fmla="*/ 263396 h 3388340"/>
                  <a:gd name="connsiteX9" fmla="*/ 225524 w 2727236"/>
                  <a:gd name="connsiteY9" fmla="*/ 204477 h 3388340"/>
                  <a:gd name="connsiteX10" fmla="*/ 1033066 w 2727236"/>
                  <a:gd name="connsiteY10" fmla="*/ 0 h 3388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27236" h="3388340">
                    <a:moveTo>
                      <a:pt x="1033066" y="0"/>
                    </a:moveTo>
                    <a:cubicBezTo>
                      <a:pt x="1968730" y="0"/>
                      <a:pt x="2727236" y="758506"/>
                      <a:pt x="2727236" y="1694170"/>
                    </a:cubicBezTo>
                    <a:cubicBezTo>
                      <a:pt x="2727236" y="2629834"/>
                      <a:pt x="1968730" y="3388340"/>
                      <a:pt x="1033066" y="3388340"/>
                    </a:cubicBezTo>
                    <a:cubicBezTo>
                      <a:pt x="974587" y="3388340"/>
                      <a:pt x="916800" y="3385377"/>
                      <a:pt x="859847" y="3379593"/>
                    </a:cubicBezTo>
                    <a:lnTo>
                      <a:pt x="720463" y="3358321"/>
                    </a:lnTo>
                    <a:lnTo>
                      <a:pt x="715517" y="3352486"/>
                    </a:lnTo>
                    <a:cubicBezTo>
                      <a:pt x="268519" y="2771740"/>
                      <a:pt x="0" y="2027210"/>
                      <a:pt x="0" y="1215436"/>
                    </a:cubicBezTo>
                    <a:cubicBezTo>
                      <a:pt x="0" y="896524"/>
                      <a:pt x="41442" y="587991"/>
                      <a:pt x="118868" y="295690"/>
                    </a:cubicBezTo>
                    <a:lnTo>
                      <a:pt x="128541" y="263396"/>
                    </a:lnTo>
                    <a:lnTo>
                      <a:pt x="225524" y="204477"/>
                    </a:lnTo>
                    <a:cubicBezTo>
                      <a:pt x="465577" y="74073"/>
                      <a:pt x="740671" y="0"/>
                      <a:pt x="1033066" y="0"/>
                    </a:cubicBezTo>
                    <a:close/>
                  </a:path>
                </a:pathLst>
              </a:custGeom>
              <a:gradFill>
                <a:gsLst>
                  <a:gs pos="0">
                    <a:schemeClr val="accent1">
                      <a:lumMod val="60000"/>
                      <a:lumOff val="40000"/>
                    </a:schemeClr>
                  </a:gs>
                  <a:gs pos="89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custDataLst>
                  <p:tags r:id="rId8"/>
                </p:custDataLst>
              </p:nvPr>
            </p:nvSpPr>
            <p:spPr>
              <a:xfrm>
                <a:off x="10704665" y="1456466"/>
                <a:ext cx="1284252" cy="1284252"/>
              </a:xfrm>
              <a:prstGeom prst="ellipse">
                <a:avLst/>
              </a:prstGeom>
              <a:gradFill>
                <a:gsLst>
                  <a:gs pos="19000">
                    <a:schemeClr val="accent1">
                      <a:lumMod val="60000"/>
                      <a:lumOff val="40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 name="日期占位符 2"/>
          <p:cNvSpPr>
            <a:spLocks noGrp="1"/>
          </p:cNvSpPr>
          <p:nvPr userDrawn="1">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0"/>
            </p:custDataLst>
          </p:nvPr>
        </p:nvSpPr>
        <p:spPr/>
        <p:txBody>
          <a:bodyPr/>
          <a:lstStyle/>
          <a:p>
            <a:endParaRPr lang="zh-CN" altLang="en-US"/>
          </a:p>
        </p:txBody>
      </p:sp>
      <p:sp>
        <p:nvSpPr>
          <p:cNvPr id="5" name="灯片编号占位符 4"/>
          <p:cNvSpPr>
            <a:spLocks noGrp="1"/>
          </p:cNvSpPr>
          <p:nvPr userDrawn="1">
            <p:ph type="sldNum" sz="quarter" idx="12"/>
            <p:custDataLst>
              <p:tags r:id="rId11"/>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userDrawn="1">
            <p:ph type="title" hasCustomPrompt="1"/>
            <p:custDataLst>
              <p:tags r:id="rId12"/>
            </p:custDataLst>
          </p:nvPr>
        </p:nvSpPr>
        <p:spPr>
          <a:xfrm>
            <a:off x="1515549" y="2332273"/>
            <a:ext cx="7117635" cy="1640840"/>
          </a:xfrm>
        </p:spPr>
        <p:txBody>
          <a:bodyPr vert="horz" lIns="90000" tIns="46800" rIns="90000" bIns="0" rtlCol="0" anchor="b" anchorCtr="0">
            <a:normAutofit/>
          </a:bodyPr>
          <a:lstStyle>
            <a:lvl1pPr marL="0" marR="0" algn="l" defTabSz="914400" rtl="0" eaLnBrk="1" fontAlgn="auto" latinLnBrk="0" hangingPunct="1">
              <a:lnSpc>
                <a:spcPct val="100000"/>
              </a:lnSpc>
              <a:buNone/>
              <a:defRPr kumimoji="0" lang="zh-CN" altLang="en-US" sz="9600" b="0"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13" name="文本占位符 12"/>
          <p:cNvSpPr>
            <a:spLocks noGrp="1"/>
          </p:cNvSpPr>
          <p:nvPr>
            <p:ph type="body" sz="quarter" idx="13" hasCustomPrompt="1"/>
            <p:custDataLst>
              <p:tags r:id="rId13"/>
            </p:custDataLst>
          </p:nvPr>
        </p:nvSpPr>
        <p:spPr>
          <a:xfrm>
            <a:off x="1515548" y="4088272"/>
            <a:ext cx="7117635" cy="698500"/>
          </a:xfrm>
        </p:spPr>
        <p:txBody>
          <a:bodyPr lIns="90000" tIns="46800" rIns="90000" bIns="46800">
            <a:normAutofit/>
          </a:bodyPr>
          <a:lstStyle>
            <a:lvl1pPr marL="0" indent="0">
              <a:buNone/>
              <a:defRPr sz="2000"/>
            </a:lvl1pPr>
          </a:lstStyle>
          <a:p>
            <a:pPr lvl="0"/>
            <a:r>
              <a:rPr lang="zh-CN" altLang="en-US" dirty="0"/>
              <a:t>单击此处编辑文本</a:t>
            </a:r>
            <a:endParaRPr lang="zh-CN" alt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11194580" y="20330"/>
            <a:ext cx="997420" cy="864864"/>
            <a:chOff x="10680230" y="2861016"/>
            <a:chExt cx="1444222" cy="1252286"/>
          </a:xfrm>
        </p:grpSpPr>
        <p:sp>
          <p:nvSpPr>
            <p:cNvPr id="11" name="椭圆 10"/>
            <p:cNvSpPr/>
            <p:nvPr userDrawn="1">
              <p:custDataLst>
                <p:tags r:id="rId3"/>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4"/>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custDataLst>
              <p:tags r:id="rId3"/>
            </p:custDataLst>
          </p:nvPr>
        </p:nvGrpSpPr>
        <p:grpSpPr>
          <a:xfrm>
            <a:off x="11194415" y="0"/>
            <a:ext cx="997585" cy="864870"/>
            <a:chOff x="10680230" y="2861016"/>
            <a:chExt cx="1444222" cy="1252286"/>
          </a:xfrm>
        </p:grpSpPr>
        <p:sp>
          <p:nvSpPr>
            <p:cNvPr id="15" name="椭圆 14"/>
            <p:cNvSpPr/>
            <p:nvPr userDrawn="1">
              <p:custDataLst>
                <p:tags r:id="rId4"/>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userDrawn="1">
              <p:custDataLst>
                <p:tags r:id="rId5"/>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userDrawn="1">
            <p:custDataLst>
              <p:tags r:id="rId6"/>
            </p:custDataLst>
          </p:nvPr>
        </p:nvGrpSpPr>
        <p:grpSpPr>
          <a:xfrm rot="10608562">
            <a:off x="5080" y="5815330"/>
            <a:ext cx="997585" cy="864870"/>
            <a:chOff x="10680230" y="2861016"/>
            <a:chExt cx="1444222" cy="1252286"/>
          </a:xfrm>
        </p:grpSpPr>
        <p:sp>
          <p:nvSpPr>
            <p:cNvPr id="21" name="椭圆 20"/>
            <p:cNvSpPr/>
            <p:nvPr userDrawn="1">
              <p:custDataLst>
                <p:tags r:id="rId7"/>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userDrawn="1">
              <p:custDataLst>
                <p:tags r:id="rId8"/>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9"/>
            </p:custDataLst>
          </p:nvPr>
        </p:nvSpPr>
        <p:spPr>
          <a:xfrm>
            <a:off x="1281600" y="1249200"/>
            <a:ext cx="9626400" cy="723600"/>
          </a:xfrm>
        </p:spPr>
        <p:txBody>
          <a:bodyPr lIns="90000" tIns="46800" rIns="90000" bIns="46800" anchor="ctr">
            <a:normAutofit/>
          </a:bodyPr>
          <a:lstStyle>
            <a:lvl1pPr>
              <a:defRPr sz="3735"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lIns="90000" tIns="46800" rIns="90000" bIns="46800">
            <a:normAutofit/>
          </a:bodyPr>
          <a:lstStyle>
            <a:lvl1pPr>
              <a:defRPr sz="2135" baseline="0">
                <a:solidFill>
                  <a:schemeClr val="tx1">
                    <a:lumMod val="85000"/>
                    <a:lumOff val="15000"/>
                  </a:schemeClr>
                </a:solidFill>
                <a:latin typeface="Arial" panose="020B0604020202020204" pitchFamily="34" charset="0"/>
                <a:ea typeface="微软雅黑" panose="020B0503020204020204" charset="-122"/>
              </a:defRPr>
            </a:lvl1pPr>
            <a:lvl2pPr>
              <a:defRPr sz="2135" baseline="0">
                <a:solidFill>
                  <a:schemeClr val="tx1">
                    <a:lumMod val="85000"/>
                    <a:lumOff val="15000"/>
                  </a:schemeClr>
                </a:solidFill>
                <a:latin typeface="Arial" panose="020B0604020202020204" pitchFamily="34" charset="0"/>
                <a:ea typeface="微软雅黑" panose="020B0503020204020204" charset="-122"/>
              </a:defRPr>
            </a:lvl2pPr>
            <a:lvl3pPr>
              <a:defRPr sz="2135" baseline="0">
                <a:solidFill>
                  <a:schemeClr val="tx1">
                    <a:lumMod val="85000"/>
                    <a:lumOff val="15000"/>
                  </a:schemeClr>
                </a:solidFill>
                <a:latin typeface="Arial" panose="020B0604020202020204" pitchFamily="34" charset="0"/>
                <a:ea typeface="微软雅黑" panose="020B0503020204020204" charset="-122"/>
              </a:defRPr>
            </a:lvl3pPr>
            <a:lvl4pPr>
              <a:defRPr sz="2135" baseline="0">
                <a:solidFill>
                  <a:schemeClr val="tx1">
                    <a:lumMod val="85000"/>
                    <a:lumOff val="15000"/>
                  </a:schemeClr>
                </a:solidFill>
                <a:latin typeface="Arial" panose="020B0604020202020204" pitchFamily="34" charset="0"/>
                <a:ea typeface="微软雅黑" panose="020B0503020204020204" charset="-122"/>
              </a:defRPr>
            </a:lvl4pPr>
            <a:lvl5pPr>
              <a:defRPr sz="2135"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p>
            <a:endParaRPr lang="zh-CN" altLang="en-US" dirty="0"/>
          </a:p>
        </p:txBody>
      </p:sp>
      <p:sp>
        <p:nvSpPr>
          <p:cNvPr id="5" name="灯片编号占位符 4"/>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lvl="0" algn="ctr"/>
            <a:endParaRPr lang="en-US" altLang="zh-CN" dirty="0">
              <a:sym typeface="+mn-ea"/>
            </a:endParaRPr>
          </a:p>
        </p:txBody>
      </p:sp>
      <p:grpSp>
        <p:nvGrpSpPr>
          <p:cNvPr id="11" name="组合 10"/>
          <p:cNvGrpSpPr/>
          <p:nvPr userDrawn="1">
            <p:custDataLst>
              <p:tags r:id="rId3"/>
            </p:custDataLst>
          </p:nvPr>
        </p:nvGrpSpPr>
        <p:grpSpPr>
          <a:xfrm rot="10518704">
            <a:off x="-19549" y="6002428"/>
            <a:ext cx="1014461" cy="879640"/>
            <a:chOff x="10680230" y="2861016"/>
            <a:chExt cx="1444222" cy="1252286"/>
          </a:xfrm>
        </p:grpSpPr>
        <p:sp>
          <p:nvSpPr>
            <p:cNvPr id="12" name="椭圆 11"/>
            <p:cNvSpPr/>
            <p:nvPr userDrawn="1">
              <p:custDataLst>
                <p:tags r:id="rId4"/>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5"/>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6"/>
            </p:custDataLst>
          </p:nvPr>
        </p:nvSpPr>
        <p:spPr>
          <a:xfrm>
            <a:off x="583200" y="770400"/>
            <a:ext cx="3960000" cy="882000"/>
          </a:xfrm>
        </p:spPr>
        <p:txBody>
          <a:bodyPr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9"/>
            <a:ext cx="6480000" cy="5087937"/>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1" name="组合 10"/>
          <p:cNvGrpSpPr/>
          <p:nvPr userDrawn="1">
            <p:custDataLst>
              <p:tags r:id="rId3"/>
            </p:custDataLst>
          </p:nvPr>
        </p:nvGrpSpPr>
        <p:grpSpPr>
          <a:xfrm>
            <a:off x="11131215" y="83283"/>
            <a:ext cx="984585" cy="853734"/>
            <a:chOff x="10680230" y="2861016"/>
            <a:chExt cx="1444222" cy="1252286"/>
          </a:xfrm>
        </p:grpSpPr>
        <p:sp>
          <p:nvSpPr>
            <p:cNvPr id="12" name="椭圆 11"/>
            <p:cNvSpPr/>
            <p:nvPr userDrawn="1">
              <p:custDataLst>
                <p:tags r:id="rId4"/>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5"/>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6"/>
            </p:custDataLst>
          </p:nvPr>
        </p:nvSpPr>
        <p:spPr>
          <a:xfrm>
            <a:off x="612000" y="781200"/>
            <a:ext cx="10976400" cy="626400"/>
          </a:xfrm>
        </p:spPr>
        <p:txBody>
          <a:bodyPr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612000" y="1659600"/>
            <a:ext cx="10975975" cy="828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612775" y="2808000"/>
            <a:ext cx="10965600" cy="34308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grpSp>
        <p:nvGrpSpPr>
          <p:cNvPr id="15" name="组合 14"/>
          <p:cNvGrpSpPr/>
          <p:nvPr userDrawn="1">
            <p:custDataLst>
              <p:tags r:id="rId2"/>
            </p:custDataLst>
          </p:nvPr>
        </p:nvGrpSpPr>
        <p:grpSpPr>
          <a:xfrm rot="10800000">
            <a:off x="109855" y="8890"/>
            <a:ext cx="968375" cy="800735"/>
            <a:chOff x="10839871" y="5761090"/>
            <a:chExt cx="1272888" cy="1052821"/>
          </a:xfrm>
        </p:grpSpPr>
        <p:sp>
          <p:nvSpPr>
            <p:cNvPr id="19" name="椭圆 18"/>
            <p:cNvSpPr/>
            <p:nvPr userDrawn="1">
              <p:custDataLst>
                <p:tags r:id="rId3"/>
              </p:custDataLst>
            </p:nvPr>
          </p:nvSpPr>
          <p:spPr>
            <a:xfrm rot="2100000" flipH="1" flipV="1">
              <a:off x="10839871" y="6235545"/>
              <a:ext cx="578088" cy="578366"/>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userDrawn="1">
              <p:custDataLst>
                <p:tags r:id="rId4"/>
              </p:custDataLst>
            </p:nvPr>
          </p:nvSpPr>
          <p:spPr>
            <a:xfrm rot="2100000">
              <a:off x="11169340" y="5761090"/>
              <a:ext cx="943419" cy="943872"/>
            </a:xfrm>
            <a:prstGeom prst="ellipse">
              <a:avLst/>
            </a:prstGeom>
            <a:gradFill>
              <a:gsLst>
                <a:gs pos="0">
                  <a:schemeClr val="accent1">
                    <a:lumMod val="60000"/>
                    <a:lumOff val="40000"/>
                    <a:alpha val="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userDrawn="1">
            <p:custDataLst>
              <p:tags r:id="rId5"/>
            </p:custDataLst>
          </p:nvPr>
        </p:nvGrpSpPr>
        <p:grpSpPr>
          <a:xfrm>
            <a:off x="11135360" y="6350"/>
            <a:ext cx="1141095" cy="944245"/>
            <a:chOff x="10839871" y="5761090"/>
            <a:chExt cx="1272888" cy="1052821"/>
          </a:xfrm>
        </p:grpSpPr>
        <p:sp>
          <p:nvSpPr>
            <p:cNvPr id="22" name="椭圆 21"/>
            <p:cNvSpPr/>
            <p:nvPr userDrawn="1">
              <p:custDataLst>
                <p:tags r:id="rId6"/>
              </p:custDataLst>
            </p:nvPr>
          </p:nvSpPr>
          <p:spPr>
            <a:xfrm rot="2100000" flipH="1" flipV="1">
              <a:off x="10839871" y="6235545"/>
              <a:ext cx="578088" cy="578366"/>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userDrawn="1">
              <p:custDataLst>
                <p:tags r:id="rId7"/>
              </p:custDataLst>
            </p:nvPr>
          </p:nvSpPr>
          <p:spPr>
            <a:xfrm rot="2100000">
              <a:off x="11169340" y="5761090"/>
              <a:ext cx="943419" cy="943872"/>
            </a:xfrm>
            <a:prstGeom prst="ellipse">
              <a:avLst/>
            </a:prstGeom>
            <a:gradFill>
              <a:gsLst>
                <a:gs pos="0">
                  <a:schemeClr val="accent1">
                    <a:lumMod val="60000"/>
                    <a:lumOff val="40000"/>
                    <a:alpha val="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userDrawn="1">
            <p:custDataLst>
              <p:tags r:id="rId8"/>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9"/>
            </p:custDataLst>
          </p:nvPr>
        </p:nvSpPr>
        <p:spPr>
          <a:xfrm>
            <a:off x="604800" y="669600"/>
            <a:ext cx="10976400" cy="565200"/>
          </a:xfrm>
        </p:spPr>
        <p:txBody>
          <a:bodyPr anchor="ctr">
            <a:normAutofit/>
          </a:bodyPr>
          <a:lstStyle>
            <a:lvl1pPr algn="ctr">
              <a:defRPr sz="3200"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a:off x="10839871" y="5761090"/>
            <a:ext cx="1272888" cy="1052821"/>
            <a:chOff x="10839871" y="5761090"/>
            <a:chExt cx="1272888" cy="1052821"/>
          </a:xfrm>
        </p:grpSpPr>
        <p:sp>
          <p:nvSpPr>
            <p:cNvPr id="14" name="椭圆 13"/>
            <p:cNvSpPr/>
            <p:nvPr userDrawn="1">
              <p:custDataLst>
                <p:tags r:id="rId3"/>
              </p:custDataLst>
            </p:nvPr>
          </p:nvSpPr>
          <p:spPr>
            <a:xfrm rot="2100000" flipH="1" flipV="1">
              <a:off x="10839871" y="6235545"/>
              <a:ext cx="578088" cy="578366"/>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custDataLst>
                <p:tags r:id="rId4"/>
              </p:custDataLst>
            </p:nvPr>
          </p:nvSpPr>
          <p:spPr>
            <a:xfrm rot="2100000">
              <a:off x="11169340" y="5761090"/>
              <a:ext cx="943419" cy="943872"/>
            </a:xfrm>
            <a:prstGeom prst="ellipse">
              <a:avLst/>
            </a:prstGeom>
            <a:gradFill>
              <a:gsLst>
                <a:gs pos="0">
                  <a:schemeClr val="accent1">
                    <a:lumMod val="60000"/>
                    <a:lumOff val="40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userDrawn="1">
            <p:custDataLst>
              <p:tags r:id="rId5"/>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6"/>
            </p:custDataLst>
          </p:nvPr>
        </p:nvSpPr>
        <p:spPr>
          <a:xfrm>
            <a:off x="579755" y="237490"/>
            <a:ext cx="11037570" cy="535305"/>
          </a:xfrm>
        </p:spPr>
        <p:txBody>
          <a:bodyP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6242400" y="1663200"/>
            <a:ext cx="5367600" cy="28944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0"/>
            </p:custDataLst>
          </p:nvPr>
        </p:nvSpPr>
        <p:spPr>
          <a:xfrm>
            <a:off x="572400" y="4816800"/>
            <a:ext cx="5342400" cy="781200"/>
          </a:xfrm>
        </p:spPr>
        <p:txBody>
          <a:bodyPr>
            <a:normAutofit/>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1"/>
            </p:custDataLst>
          </p:nvPr>
        </p:nvSpPr>
        <p:spPr>
          <a:xfrm>
            <a:off x="6253200" y="4813200"/>
            <a:ext cx="5367600" cy="781200"/>
          </a:xfrm>
        </p:spPr>
        <p:txBody>
          <a:bodyPr>
            <a:normAutofit/>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3" name="日期占位符 2"/>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5" name="灯片编号占位符 4"/>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17" name="椭圆 16"/>
          <p:cNvSpPr/>
          <p:nvPr userDrawn="1">
            <p:custDataLst>
              <p:tags r:id="rId3"/>
            </p:custDataLst>
          </p:nvPr>
        </p:nvSpPr>
        <p:spPr>
          <a:xfrm rot="2100000">
            <a:off x="896620" y="2745105"/>
            <a:ext cx="644525" cy="644525"/>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userDrawn="1">
            <p:custDataLst>
              <p:tags r:id="rId4"/>
            </p:custDataLst>
          </p:nvPr>
        </p:nvSpPr>
        <p:spPr>
          <a:xfrm rot="2100000" flipH="1" flipV="1">
            <a:off x="96520" y="2860040"/>
            <a:ext cx="1136650" cy="1137285"/>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custDataLst>
              <p:tags r:id="rId5"/>
            </p:custDataLst>
          </p:nvPr>
        </p:nvSpPr>
        <p:spPr>
          <a:xfrm rot="2100000" flipH="1" flipV="1">
            <a:off x="10680065" y="3469005"/>
            <a:ext cx="644525" cy="644525"/>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custDataLst>
              <p:tags r:id="rId6"/>
            </p:custDataLst>
          </p:nvPr>
        </p:nvSpPr>
        <p:spPr>
          <a:xfrm rot="2100000">
            <a:off x="10987405" y="2861310"/>
            <a:ext cx="1136650" cy="1137285"/>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userDrawn="1">
            <p:ph type="title" hasCustomPrompt="1"/>
            <p:custDataLst>
              <p:tags r:id="rId7"/>
            </p:custDataLst>
          </p:nvPr>
        </p:nvSpPr>
        <p:spPr>
          <a:xfrm>
            <a:off x="1522800" y="1339200"/>
            <a:ext cx="9144000" cy="2386800"/>
          </a:xfrm>
        </p:spPr>
        <p:txBody>
          <a:bodyPr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4" name="页脚占位符 3"/>
          <p:cNvSpPr>
            <a:spLocks noGrp="1"/>
          </p:cNvSpPr>
          <p:nvPr userDrawn="1">
            <p:ph type="ftr" sz="quarter" idx="11"/>
            <p:custDataLst>
              <p:tags r:id="rId8"/>
            </p:custDataLst>
          </p:nvPr>
        </p:nvSpPr>
        <p:spPr/>
        <p:txBody>
          <a:bodyPr/>
          <a:lstStyle/>
          <a:p>
            <a:endParaRPr lang="zh-CN" altLang="en-US" dirty="0"/>
          </a:p>
        </p:txBody>
      </p:sp>
      <p:sp>
        <p:nvSpPr>
          <p:cNvPr id="7" name="文本占位符 6"/>
          <p:cNvSpPr>
            <a:spLocks noGrp="1"/>
          </p:cNvSpPr>
          <p:nvPr userDrawn="1">
            <p:ph type="body" sz="quarter" idx="13"/>
            <p:custDataLst>
              <p:tags r:id="rId9"/>
            </p:custDataLst>
          </p:nvPr>
        </p:nvSpPr>
        <p:spPr>
          <a:xfrm>
            <a:off x="1522413" y="3862800"/>
            <a:ext cx="9144000" cy="1656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3" name="日期占位符 2"/>
          <p:cNvSpPr>
            <a:spLocks noGrp="1"/>
          </p:cNvSpPr>
          <p:nvPr userDrawn="1">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5" name="灯片编号占位符 4"/>
          <p:cNvSpPr>
            <a:spLocks noGrp="1"/>
          </p:cNvSpPr>
          <p:nvPr userDrawn="1">
            <p:ph type="sldNum" sz="quarter" idx="12"/>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1194580" y="0"/>
            <a:ext cx="997420" cy="864864"/>
            <a:chOff x="10680230" y="2861016"/>
            <a:chExt cx="1444222" cy="1252286"/>
          </a:xfrm>
        </p:grpSpPr>
        <p:sp>
          <p:nvSpPr>
            <p:cNvPr id="9" name="椭圆 8"/>
            <p:cNvSpPr/>
            <p:nvPr userDrawn="1">
              <p:custDataLst>
                <p:tags r:id="rId3"/>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custDataLst>
                <p:tags r:id="rId4"/>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5"/>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6"/>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7"/>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8"/>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9"/>
            </p:custDataLst>
          </p:nvPr>
        </p:nvSpPr>
        <p:spPr/>
        <p:txBody>
          <a:bodyPr/>
          <a:lstStyle/>
          <a:p>
            <a:endParaRPr lang="zh-CN" altLang="en-US" dirty="0"/>
          </a:p>
        </p:txBody>
      </p:sp>
      <p:sp>
        <p:nvSpPr>
          <p:cNvPr id="7" name="灯片编号占位符 6"/>
          <p:cNvSpPr>
            <a:spLocks noGrp="1"/>
          </p:cNvSpPr>
          <p:nvPr>
            <p:ph type="sldNum" sz="quarter" idx="12"/>
            <p:custDataLst>
              <p:tags r:id="rId10"/>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1194580" y="0"/>
            <a:ext cx="997420" cy="864864"/>
            <a:chOff x="10680230" y="2861016"/>
            <a:chExt cx="1444222" cy="1252286"/>
          </a:xfrm>
        </p:grpSpPr>
        <p:sp>
          <p:nvSpPr>
            <p:cNvPr id="8" name="椭圆 7"/>
            <p:cNvSpPr/>
            <p:nvPr userDrawn="1">
              <p:custDataLst>
                <p:tags r:id="rId3"/>
              </p:custDataLst>
            </p:nvPr>
          </p:nvSpPr>
          <p:spPr>
            <a:xfrm rot="2100000" flipH="1" flipV="1">
              <a:off x="10680230" y="3468748"/>
              <a:ext cx="644244" cy="644554"/>
            </a:xfrm>
            <a:prstGeom prst="ellipse">
              <a:avLst/>
            </a:prstGeom>
            <a:gradFill>
              <a:gsLst>
                <a:gs pos="0">
                  <a:schemeClr val="accent1">
                    <a:lumMod val="60000"/>
                    <a:lumOff val="40000"/>
                    <a:alpha val="55000"/>
                  </a:schemeClr>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custDataLst>
                <p:tags r:id="rId4"/>
              </p:custDataLst>
            </p:nvPr>
          </p:nvSpPr>
          <p:spPr>
            <a:xfrm rot="2100000">
              <a:off x="10987599" y="2861016"/>
              <a:ext cx="1136853" cy="1137399"/>
            </a:xfrm>
            <a:prstGeom prst="ellipse">
              <a:avLst/>
            </a:prstGeom>
            <a:gradFill>
              <a:gsLst>
                <a:gs pos="0">
                  <a:schemeClr val="accent1">
                    <a:lumMod val="60000"/>
                    <a:lumOff val="40000"/>
                    <a:alpha val="39000"/>
                  </a:schemeClr>
                </a:gs>
                <a:gs pos="100000">
                  <a:schemeClr val="accent1">
                    <a:lumMod val="86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竖排标题 1"/>
          <p:cNvSpPr>
            <a:spLocks noGrp="1"/>
          </p:cNvSpPr>
          <p:nvPr>
            <p:ph type="title" orient="vert"/>
            <p:custDataLst>
              <p:tags r:id="rId5"/>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6"/>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91.xml"/><Relationship Id="rId23" Type="http://schemas.openxmlformats.org/officeDocument/2006/relationships/tags" Target="../tags/tag190.xml"/><Relationship Id="rId22" Type="http://schemas.openxmlformats.org/officeDocument/2006/relationships/tags" Target="../tags/tag189.xml"/><Relationship Id="rId21" Type="http://schemas.openxmlformats.org/officeDocument/2006/relationships/tags" Target="../tags/tag188.xml"/><Relationship Id="rId20" Type="http://schemas.openxmlformats.org/officeDocument/2006/relationships/tags" Target="../tags/tag187.xml"/><Relationship Id="rId2" Type="http://schemas.openxmlformats.org/officeDocument/2006/relationships/slideLayout" Target="../slideLayouts/slideLayout2.xml"/><Relationship Id="rId19" Type="http://schemas.openxmlformats.org/officeDocument/2006/relationships/tags" Target="../tags/tag186.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5" Type="http://schemas.openxmlformats.org/officeDocument/2006/relationships/theme" Target="../theme/theme2.xml"/><Relationship Id="rId24" Type="http://schemas.openxmlformats.org/officeDocument/2006/relationships/tags" Target="../tags/tag382.xml"/><Relationship Id="rId23" Type="http://schemas.openxmlformats.org/officeDocument/2006/relationships/tags" Target="../tags/tag381.xml"/><Relationship Id="rId22" Type="http://schemas.openxmlformats.org/officeDocument/2006/relationships/tags" Target="../tags/tag380.xml"/><Relationship Id="rId21" Type="http://schemas.openxmlformats.org/officeDocument/2006/relationships/tags" Target="../tags/tag379.xml"/><Relationship Id="rId20" Type="http://schemas.openxmlformats.org/officeDocument/2006/relationships/tags" Target="../tags/tag378.xml"/><Relationship Id="rId2" Type="http://schemas.openxmlformats.org/officeDocument/2006/relationships/slideLayout" Target="../slideLayouts/slideLayout20.xml"/><Relationship Id="rId19" Type="http://schemas.openxmlformats.org/officeDocument/2006/relationships/tags" Target="../tags/tag377.xml"/><Relationship Id="rId18" Type="http://schemas.openxmlformats.org/officeDocument/2006/relationships/slideLayout" Target="../slideLayouts/slideLayout36.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5" Type="http://schemas.openxmlformats.org/officeDocument/2006/relationships/theme" Target="../theme/theme3.xml"/><Relationship Id="rId24" Type="http://schemas.openxmlformats.org/officeDocument/2006/relationships/tags" Target="../tags/tag573.xml"/><Relationship Id="rId23" Type="http://schemas.openxmlformats.org/officeDocument/2006/relationships/tags" Target="../tags/tag572.xml"/><Relationship Id="rId22" Type="http://schemas.openxmlformats.org/officeDocument/2006/relationships/tags" Target="../tags/tag571.xml"/><Relationship Id="rId21" Type="http://schemas.openxmlformats.org/officeDocument/2006/relationships/tags" Target="../tags/tag570.xml"/><Relationship Id="rId20" Type="http://schemas.openxmlformats.org/officeDocument/2006/relationships/tags" Target="../tags/tag569.xml"/><Relationship Id="rId2" Type="http://schemas.openxmlformats.org/officeDocument/2006/relationships/slideLayout" Target="../slideLayouts/slideLayout38.xml"/><Relationship Id="rId19" Type="http://schemas.openxmlformats.org/officeDocument/2006/relationships/tags" Target="../tags/tag568.xml"/><Relationship Id="rId18" Type="http://schemas.openxmlformats.org/officeDocument/2006/relationships/slideLayout" Target="../slideLayouts/slideLayout54.xml"/><Relationship Id="rId17" Type="http://schemas.openxmlformats.org/officeDocument/2006/relationships/slideLayout" Target="../slideLayouts/slideLayout53.xml"/><Relationship Id="rId16" Type="http://schemas.openxmlformats.org/officeDocument/2006/relationships/slideLayout" Target="../slideLayouts/slideLayout52.xml"/><Relationship Id="rId15" Type="http://schemas.openxmlformats.org/officeDocument/2006/relationships/slideLayout" Target="../slideLayouts/slideLayout51.xml"/><Relationship Id="rId14" Type="http://schemas.openxmlformats.org/officeDocument/2006/relationships/slideLayout" Target="../slideLayouts/slideLayout50.xml"/><Relationship Id="rId13" Type="http://schemas.openxmlformats.org/officeDocument/2006/relationships/slideLayout" Target="../slideLayouts/slideLayout49.xml"/><Relationship Id="rId12" Type="http://schemas.openxmlformats.org/officeDocument/2006/relationships/slideLayout" Target="../slideLayouts/slideLayout48.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63.xml"/><Relationship Id="rId8" Type="http://schemas.openxmlformats.org/officeDocument/2006/relationships/slideLayout" Target="../slideLayouts/slideLayout62.xml"/><Relationship Id="rId7" Type="http://schemas.openxmlformats.org/officeDocument/2006/relationships/slideLayout" Target="../slideLayouts/slideLayout61.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 Id="rId3" Type="http://schemas.openxmlformats.org/officeDocument/2006/relationships/slideLayout" Target="../slideLayouts/slideLayout57.xml"/><Relationship Id="rId25" Type="http://schemas.openxmlformats.org/officeDocument/2006/relationships/theme" Target="../theme/theme4.xml"/><Relationship Id="rId24" Type="http://schemas.openxmlformats.org/officeDocument/2006/relationships/tags" Target="../tags/tag764.xml"/><Relationship Id="rId23" Type="http://schemas.openxmlformats.org/officeDocument/2006/relationships/tags" Target="../tags/tag763.xml"/><Relationship Id="rId22" Type="http://schemas.openxmlformats.org/officeDocument/2006/relationships/tags" Target="../tags/tag762.xml"/><Relationship Id="rId21" Type="http://schemas.openxmlformats.org/officeDocument/2006/relationships/tags" Target="../tags/tag761.xml"/><Relationship Id="rId20" Type="http://schemas.openxmlformats.org/officeDocument/2006/relationships/tags" Target="../tags/tag760.xml"/><Relationship Id="rId2" Type="http://schemas.openxmlformats.org/officeDocument/2006/relationships/slideLayout" Target="../slideLayouts/slideLayout56.xml"/><Relationship Id="rId19" Type="http://schemas.openxmlformats.org/officeDocument/2006/relationships/tags" Target="../tags/tag759.xml"/><Relationship Id="rId18" Type="http://schemas.openxmlformats.org/officeDocument/2006/relationships/slideLayout" Target="../slideLayouts/slideLayout72.xml"/><Relationship Id="rId17" Type="http://schemas.openxmlformats.org/officeDocument/2006/relationships/slideLayout" Target="../slideLayouts/slideLayout71.xml"/><Relationship Id="rId16" Type="http://schemas.openxmlformats.org/officeDocument/2006/relationships/slideLayout" Target="../slideLayouts/slideLayout70.xml"/><Relationship Id="rId15" Type="http://schemas.openxmlformats.org/officeDocument/2006/relationships/slideLayout" Target="../slideLayouts/slideLayout69.xml"/><Relationship Id="rId14" Type="http://schemas.openxmlformats.org/officeDocument/2006/relationships/slideLayout" Target="../slideLayouts/slideLayout68.xml"/><Relationship Id="rId13" Type="http://schemas.openxmlformats.org/officeDocument/2006/relationships/slideLayout" Target="../slideLayouts/slideLayout67.xml"/><Relationship Id="rId12" Type="http://schemas.openxmlformats.org/officeDocument/2006/relationships/slideLayout" Target="../slideLayouts/slideLayout66.xml"/><Relationship Id="rId11" Type="http://schemas.openxmlformats.org/officeDocument/2006/relationships/slideLayout" Target="../slideLayouts/slideLayout65.xml"/><Relationship Id="rId10" Type="http://schemas.openxmlformats.org/officeDocument/2006/relationships/slideLayout" Target="../slideLayouts/slideLayout64.xml"/><Relationship Id="rId1"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767.xml"/><Relationship Id="rId2" Type="http://schemas.openxmlformats.org/officeDocument/2006/relationships/tags" Target="../tags/tag766.xml"/><Relationship Id="rId1" Type="http://schemas.openxmlformats.org/officeDocument/2006/relationships/tags" Target="../tags/tag765.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789.xml"/><Relationship Id="rId2" Type="http://schemas.openxmlformats.org/officeDocument/2006/relationships/image" Target="../media/image10.png"/><Relationship Id="rId1" Type="http://schemas.openxmlformats.org/officeDocument/2006/relationships/tags" Target="../tags/tag78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791.xml"/><Relationship Id="rId1" Type="http://schemas.openxmlformats.org/officeDocument/2006/relationships/tags" Target="../tags/tag79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768.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57.xml"/><Relationship Id="rId4" Type="http://schemas.openxmlformats.org/officeDocument/2006/relationships/tags" Target="../tags/tag771.xml"/><Relationship Id="rId3" Type="http://schemas.openxmlformats.org/officeDocument/2006/relationships/image" Target="../media/image4.png"/><Relationship Id="rId2" Type="http://schemas.openxmlformats.org/officeDocument/2006/relationships/tags" Target="../tags/tag770.xml"/><Relationship Id="rId1" Type="http://schemas.openxmlformats.org/officeDocument/2006/relationships/tags" Target="../tags/tag769.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773.xml"/><Relationship Id="rId2" Type="http://schemas.openxmlformats.org/officeDocument/2006/relationships/image" Target="../media/image5.png"/><Relationship Id="rId1" Type="http://schemas.openxmlformats.org/officeDocument/2006/relationships/tags" Target="../tags/tag772.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ags" Target="../tags/tag775.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774.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49.xml"/><Relationship Id="rId5" Type="http://schemas.openxmlformats.org/officeDocument/2006/relationships/tags" Target="../tags/tag779.xml"/><Relationship Id="rId4" Type="http://schemas.openxmlformats.org/officeDocument/2006/relationships/image" Target="../media/image8.jpeg"/><Relationship Id="rId3" Type="http://schemas.openxmlformats.org/officeDocument/2006/relationships/tags" Target="../tags/tag778.xml"/><Relationship Id="rId2" Type="http://schemas.openxmlformats.org/officeDocument/2006/relationships/tags" Target="../tags/tag777.xml"/><Relationship Id="rId1" Type="http://schemas.openxmlformats.org/officeDocument/2006/relationships/tags" Target="../tags/tag77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tags" Target="../tags/tag781.xml"/><Relationship Id="rId1" Type="http://schemas.openxmlformats.org/officeDocument/2006/relationships/tags" Target="../tags/tag780.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49.xml"/><Relationship Id="rId3" Type="http://schemas.openxmlformats.org/officeDocument/2006/relationships/tags" Target="../tags/tag784.xml"/><Relationship Id="rId2" Type="http://schemas.openxmlformats.org/officeDocument/2006/relationships/tags" Target="../tags/tag783.xml"/><Relationship Id="rId1" Type="http://schemas.openxmlformats.org/officeDocument/2006/relationships/tags" Target="../tags/tag782.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32.xml"/><Relationship Id="rId4" Type="http://schemas.openxmlformats.org/officeDocument/2006/relationships/tags" Target="../tags/tag787.xml"/><Relationship Id="rId3" Type="http://schemas.openxmlformats.org/officeDocument/2006/relationships/image" Target="../media/image9.jpeg"/><Relationship Id="rId2" Type="http://schemas.openxmlformats.org/officeDocument/2006/relationships/tags" Target="../tags/tag786.xml"/><Relationship Id="rId1" Type="http://schemas.openxmlformats.org/officeDocument/2006/relationships/tags" Target="../tags/tag7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文本框 21"/>
          <p:cNvSpPr txBox="1"/>
          <p:nvPr>
            <p:custDataLst>
              <p:tags r:id="rId1"/>
            </p:custDataLst>
          </p:nvPr>
        </p:nvSpPr>
        <p:spPr>
          <a:xfrm>
            <a:off x="2053590" y="1988185"/>
            <a:ext cx="7008495" cy="1852930"/>
          </a:xfrm>
          <a:prstGeom prst="rect">
            <a:avLst/>
          </a:prstGeom>
          <a:noFill/>
        </p:spPr>
        <p:txBody>
          <a:bodyPr wrap="square" rtlCol="0" anchor="ctr">
            <a:noAutofit/>
          </a:bodyPr>
          <a:p>
            <a:pPr indent="0" algn="l" fontAlgn="auto">
              <a:lnSpc>
                <a:spcPct val="110000"/>
              </a:lnSpc>
            </a:pPr>
            <a:r>
              <a:rPr lang="en-US" altLang="zh-CN" sz="4800" b="1">
                <a:solidFill>
                  <a:schemeClr val="accent1">
                    <a:lumMod val="75000"/>
                  </a:schemeClr>
                </a:solidFill>
                <a:latin typeface="Times New Roman" panose="02020603050405020304" charset="0"/>
                <a:ea typeface="微软雅黑" panose="020B0503020204020204" charset="-122"/>
                <a:cs typeface="Times New Roman" panose="02020603050405020304" charset="0"/>
                <a:sym typeface="+mn-ea"/>
              </a:rPr>
              <a:t>Expandable Microspheres in Explosives</a:t>
            </a:r>
            <a:endParaRPr lang="en-US" altLang="zh-CN" sz="4800" b="1">
              <a:solidFill>
                <a:schemeClr val="accent1">
                  <a:lumMod val="75000"/>
                </a:schemeClr>
              </a:solidFill>
              <a:latin typeface="Times New Roman" panose="02020603050405020304" charset="0"/>
              <a:ea typeface="微软雅黑" panose="020B0503020204020204" charset="-122"/>
              <a:cs typeface="Times New Roman" panose="02020603050405020304" charset="0"/>
              <a:sym typeface="+mn-ea"/>
            </a:endParaRPr>
          </a:p>
        </p:txBody>
      </p:sp>
      <p:sp>
        <p:nvSpPr>
          <p:cNvPr id="7" name="副标题 6"/>
          <p:cNvSpPr>
            <a:spLocks noGrp="1"/>
          </p:cNvSpPr>
          <p:nvPr>
            <p:ph type="subTitle" idx="1"/>
            <p:custDataLst>
              <p:tags r:id="rId2"/>
            </p:custDataLst>
          </p:nvPr>
        </p:nvSpPr>
        <p:spPr>
          <a:xfrm>
            <a:off x="2095663" y="3994120"/>
            <a:ext cx="7088898" cy="384741"/>
          </a:xfrm>
        </p:spPr>
        <p:txBody>
          <a:bodyPr>
            <a:normAutofit/>
          </a:bodyPr>
          <a:p>
            <a:r>
              <a:rPr lang="en-US" altLang="zh-CN" sz="1400" b="1" dirty="0">
                <a:solidFill>
                  <a:schemeClr val="accent1">
                    <a:lumMod val="75000"/>
                  </a:schemeClr>
                </a:solidFill>
                <a:latin typeface="微软雅黑" panose="020B0503020204020204" charset="-122"/>
                <a:cs typeface="微软雅黑" panose="020B0503020204020204" charset="-122"/>
                <a:sym typeface="+mn-ea"/>
              </a:rPr>
              <a:t>Technical Guide</a:t>
            </a:r>
            <a:endParaRPr lang="en-US" altLang="zh-CN" sz="1400" b="1" dirty="0">
              <a:solidFill>
                <a:schemeClr val="accent1">
                  <a:lumMod val="75000"/>
                </a:schemeClr>
              </a:solidFill>
              <a:latin typeface="微软雅黑" panose="020B0503020204020204" charset="-122"/>
              <a:cs typeface="微软雅黑" panose="020B0503020204020204" charset="-122"/>
              <a:sym typeface="+mn-ea"/>
            </a:endParaRPr>
          </a:p>
        </p:txBody>
      </p:sp>
      <p:sp>
        <p:nvSpPr>
          <p:cNvPr id="3" name="文本框 2"/>
          <p:cNvSpPr txBox="1"/>
          <p:nvPr/>
        </p:nvSpPr>
        <p:spPr>
          <a:xfrm>
            <a:off x="635" y="-8255"/>
            <a:ext cx="4336415" cy="521970"/>
          </a:xfrm>
          <a:prstGeom prst="rect">
            <a:avLst/>
          </a:prstGeom>
          <a:noFill/>
        </p:spPr>
        <p:txBody>
          <a:bodyPr wrap="square" rtlCol="0">
            <a:spAutoFit/>
          </a:bodyPr>
          <a:p>
            <a:r>
              <a:rPr lang="en-US" altLang="zh-CN" sz="2800">
                <a:solidFill>
                  <a:schemeClr val="accent1"/>
                </a:solidFill>
                <a:latin typeface="Franklin Gothic Medium" panose="020B0603020102020204" charset="0"/>
                <a:cs typeface="Franklin Gothic Medium" panose="020B0603020102020204" charset="0"/>
              </a:rPr>
              <a:t>Waytop Microspheres</a:t>
            </a:r>
            <a:endParaRPr lang="en-US" altLang="zh-CN" sz="2800">
              <a:solidFill>
                <a:schemeClr val="accent1"/>
              </a:solidFill>
              <a:latin typeface="Franklin Gothic Medium" panose="020B0603020102020204" charset="0"/>
              <a:cs typeface="Franklin Gothic Medium" panose="020B0603020102020204" charset="0"/>
            </a:endParaRPr>
          </a:p>
        </p:txBody>
      </p:sp>
      <p:sp>
        <p:nvSpPr>
          <p:cNvPr id="4" name="文本框 3"/>
          <p:cNvSpPr txBox="1"/>
          <p:nvPr/>
        </p:nvSpPr>
        <p:spPr>
          <a:xfrm>
            <a:off x="4172585" y="6423025"/>
            <a:ext cx="3746500" cy="368300"/>
          </a:xfrm>
          <a:prstGeom prst="rect">
            <a:avLst/>
          </a:prstGeom>
          <a:noFill/>
        </p:spPr>
        <p:txBody>
          <a:bodyPr wrap="square" rtlCol="0">
            <a:spAutoFit/>
          </a:bodyPr>
          <a:p>
            <a:r>
              <a:rPr lang="en-US" altLang="zh-CN">
                <a:solidFill>
                  <a:schemeClr val="accent1"/>
                </a:solidFill>
              </a:rPr>
              <a:t>www.expandablemicrosphere.com</a:t>
            </a:r>
            <a:endParaRPr lang="en-US" altLang="zh-CN">
              <a:solidFill>
                <a:schemeClr val="accent1"/>
              </a:solidFill>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a:xfrm>
            <a:off x="649605" y="770255"/>
            <a:ext cx="7860030" cy="882015"/>
          </a:xfrm>
        </p:spPr>
        <p:txBody>
          <a:bodyPr vert="horz" lIns="101600" tIns="38100" rIns="76200" bIns="38100" rtlCol="0" anchor="ctr" anchorCtr="0">
            <a:noAutofit/>
          </a:bodyPr>
          <a:p>
            <a:pPr lvl="0" algn="l">
              <a:buClrTx/>
              <a:buSzTx/>
              <a:buFontTx/>
            </a:pPr>
            <a:r>
              <a:rPr lang="en-US" altLang="zh-CN" sz="3200" b="1" cap="none" spc="200">
                <a:solidFill>
                  <a:schemeClr val="tx2">
                    <a:lumMod val="25000"/>
                  </a:schemeClr>
                </a:solidFill>
                <a:latin typeface="Times New Roman" panose="02020603050405020304" charset="0"/>
                <a:ea typeface="微软雅黑" panose="020B0503020204020204" charset="-122"/>
                <a:cs typeface="Times New Roman" panose="02020603050405020304" charset="0"/>
                <a:sym typeface="+mn-ea"/>
              </a:rPr>
              <a:t>Comparison with Glass Spheres</a:t>
            </a:r>
            <a:endParaRPr lang="en-US" altLang="zh-CN" sz="3200" b="1" cap="none" spc="200">
              <a:solidFill>
                <a:schemeClr val="tx2">
                  <a:lumMod val="25000"/>
                </a:schemeClr>
              </a:solidFill>
              <a:latin typeface="Times New Roman" panose="02020603050405020304" charset="0"/>
              <a:ea typeface="微软雅黑" panose="020B0503020204020204" charset="-122"/>
              <a:cs typeface="Times New Roman" panose="02020603050405020304" charset="0"/>
              <a:sym typeface="+mn-ea"/>
            </a:endParaRPr>
          </a:p>
        </p:txBody>
      </p:sp>
      <p:sp>
        <p:nvSpPr>
          <p:cNvPr id="15" name="文本占位符 8"/>
          <p:cNvSpPr>
            <a:spLocks noGrp="1"/>
          </p:cNvSpPr>
          <p:nvPr>
            <p:custDataLst>
              <p:tags r:id="rId1"/>
            </p:custDataLst>
          </p:nvPr>
        </p:nvSpPr>
        <p:spPr>
          <a:xfrm>
            <a:off x="424815" y="1820545"/>
            <a:ext cx="4444365" cy="4270375"/>
          </a:xfrm>
          <a:prstGeom prst="rect">
            <a:avLst/>
          </a:prstGeom>
        </p:spPr>
        <p:txBody>
          <a:bodyPr vert="horz" lIns="101600" tIns="0" rIns="82550" bIns="0" rtlCol="0">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ltLang="zh-CN" sz="1500">
                <a:sym typeface="+mn-ea"/>
              </a:rPr>
              <a:t>Density/Volume: Expanded microspheres has 5-10 times bigger volume than the glass spheres;</a:t>
            </a:r>
            <a:endParaRPr lang="en-US" altLang="zh-CN" sz="1500">
              <a:sym typeface="+mn-ea"/>
            </a:endParaRPr>
          </a:p>
          <a:p>
            <a:pPr algn="l"/>
            <a:r>
              <a:rPr lang="en-US" altLang="zh-CN" sz="1500">
                <a:sym typeface="+mn-ea"/>
              </a:rPr>
              <a:t>Compressibility: Expanded microspheres has good compressibility and could withstand high shear force without any breakage of spheres. The glass spheres is rigid shell and need to disperse in slow stirring, or the spheres will break easily and lose the volume.</a:t>
            </a:r>
            <a:endParaRPr lang="en-US" altLang="zh-CN" sz="1500">
              <a:sym typeface="+mn-ea"/>
            </a:endParaRPr>
          </a:p>
          <a:p>
            <a:pPr algn="l"/>
            <a:r>
              <a:rPr lang="en-US" altLang="zh-CN" sz="1500">
                <a:sym typeface="+mn-ea"/>
              </a:rPr>
              <a:t>Cost Saving: expanded microspheres has low cost in final product than the glass spheres to get the same density reduction.</a:t>
            </a:r>
            <a:endParaRPr lang="en-US" altLang="zh-CN" sz="1500">
              <a:sym typeface="+mn-ea"/>
            </a:endParaRPr>
          </a:p>
        </p:txBody>
      </p:sp>
      <p:pic>
        <p:nvPicPr>
          <p:cNvPr id="2" name="图片 1" descr="microsphere vs glass"/>
          <p:cNvPicPr>
            <a:picLocks noChangeAspect="1"/>
          </p:cNvPicPr>
          <p:nvPr/>
        </p:nvPicPr>
        <p:blipFill>
          <a:blip r:embed="rId2"/>
          <a:srcRect t="11189"/>
          <a:stretch>
            <a:fillRect/>
          </a:stretch>
        </p:blipFill>
        <p:spPr>
          <a:xfrm>
            <a:off x="5464175" y="1896110"/>
            <a:ext cx="5247005" cy="4686300"/>
          </a:xfrm>
          <a:prstGeom prst="rect">
            <a:avLst/>
          </a:prstGeom>
        </p:spPr>
      </p:pic>
      <p:sp>
        <p:nvSpPr>
          <p:cNvPr id="3" name="文本框 2"/>
          <p:cNvSpPr txBox="1"/>
          <p:nvPr/>
        </p:nvSpPr>
        <p:spPr>
          <a:xfrm>
            <a:off x="6115050" y="6049645"/>
            <a:ext cx="852170" cy="224790"/>
          </a:xfrm>
          <a:prstGeom prst="rect">
            <a:avLst/>
          </a:prstGeom>
          <a:solidFill>
            <a:schemeClr val="bg1"/>
          </a:solidFill>
        </p:spPr>
        <p:txBody>
          <a:bodyPr wrap="square" rtlCol="0">
            <a:noAutofit/>
          </a:bodyPr>
          <a:p>
            <a:r>
              <a:rPr lang="en-US" altLang="zh-CN" sz="1200"/>
              <a:t>Waytop</a:t>
            </a:r>
            <a:endParaRPr lang="en-US" altLang="zh-CN" sz="1200"/>
          </a:p>
        </p:txBody>
      </p:sp>
      <p:sp>
        <p:nvSpPr>
          <p:cNvPr id="4" name="文本框 3"/>
          <p:cNvSpPr txBox="1"/>
          <p:nvPr/>
        </p:nvSpPr>
        <p:spPr>
          <a:xfrm>
            <a:off x="7240270" y="6049645"/>
            <a:ext cx="852170" cy="224790"/>
          </a:xfrm>
          <a:prstGeom prst="rect">
            <a:avLst/>
          </a:prstGeom>
          <a:solidFill>
            <a:schemeClr val="bg1"/>
          </a:solidFill>
        </p:spPr>
        <p:txBody>
          <a:bodyPr wrap="square" rtlCol="0">
            <a:noAutofit/>
          </a:bodyPr>
          <a:p>
            <a:r>
              <a:rPr lang="en-US" altLang="zh-CN" sz="1200"/>
              <a:t>Waytop</a:t>
            </a:r>
            <a:endParaRPr lang="en-US" altLang="zh-CN" sz="1200"/>
          </a:p>
        </p:txBody>
      </p:sp>
      <p:sp>
        <p:nvSpPr>
          <p:cNvPr id="6" name="文本框 5"/>
          <p:cNvSpPr txBox="1"/>
          <p:nvPr/>
        </p:nvSpPr>
        <p:spPr>
          <a:xfrm>
            <a:off x="635" y="-8255"/>
            <a:ext cx="4336415" cy="521970"/>
          </a:xfrm>
          <a:prstGeom prst="rect">
            <a:avLst/>
          </a:prstGeom>
          <a:noFill/>
        </p:spPr>
        <p:txBody>
          <a:bodyPr wrap="square" rtlCol="0">
            <a:spAutoFit/>
          </a:bodyPr>
          <a:p>
            <a:r>
              <a:rPr lang="en-US" altLang="zh-CN" sz="2800">
                <a:solidFill>
                  <a:schemeClr val="accent1"/>
                </a:solidFill>
                <a:latin typeface="Franklin Gothic Medium" panose="020B0603020102020204" charset="0"/>
                <a:cs typeface="Franklin Gothic Medium" panose="020B0603020102020204" charset="0"/>
              </a:rPr>
              <a:t>Waytop Microspheres</a:t>
            </a:r>
            <a:endParaRPr lang="en-US" altLang="zh-CN" sz="2800">
              <a:solidFill>
                <a:schemeClr val="accent1"/>
              </a:solidFill>
              <a:latin typeface="Franklin Gothic Medium" panose="020B0603020102020204" charset="0"/>
              <a:cs typeface="Franklin Gothic Medium" panose="020B0603020102020204" charset="0"/>
            </a:endParaRPr>
          </a:p>
        </p:txBody>
      </p:sp>
      <p:sp>
        <p:nvSpPr>
          <p:cNvPr id="7" name="文本框 6"/>
          <p:cNvSpPr txBox="1"/>
          <p:nvPr/>
        </p:nvSpPr>
        <p:spPr>
          <a:xfrm>
            <a:off x="4172585" y="6423025"/>
            <a:ext cx="3746500" cy="368300"/>
          </a:xfrm>
          <a:prstGeom prst="rect">
            <a:avLst/>
          </a:prstGeom>
          <a:noFill/>
        </p:spPr>
        <p:txBody>
          <a:bodyPr wrap="square" rtlCol="0">
            <a:spAutoFit/>
          </a:bodyPr>
          <a:p>
            <a:r>
              <a:rPr lang="en-US" altLang="zh-CN">
                <a:solidFill>
                  <a:schemeClr val="accent1"/>
                </a:solidFill>
              </a:rPr>
              <a:t>www.expandablemicrosphere.com</a:t>
            </a:r>
            <a:endParaRPr lang="en-US" altLang="zh-CN">
              <a:solidFill>
                <a:schemeClr val="accent1"/>
              </a:solidFill>
            </a:endParaRPr>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sz="quarter" idx="13"/>
          </p:nvPr>
        </p:nvSpPr>
        <p:spPr>
          <a:xfrm>
            <a:off x="2379345" y="3599815"/>
            <a:ext cx="6285230" cy="698500"/>
          </a:xfrm>
        </p:spPr>
        <p:txBody>
          <a:bodyPr/>
          <a:p>
            <a:r>
              <a:rPr lang="en-US" altLang="zh-CN">
                <a:solidFill>
                  <a:srgbClr val="2C76DB"/>
                </a:solidFill>
              </a:rPr>
              <a:t>If you want to learn more, please contact us.</a:t>
            </a:r>
            <a:endParaRPr lang="en-US" altLang="zh-CN">
              <a:solidFill>
                <a:srgbClr val="2C76DB"/>
              </a:solidFill>
            </a:endParaRPr>
          </a:p>
        </p:txBody>
      </p:sp>
      <p:sp>
        <p:nvSpPr>
          <p:cNvPr id="22" name="文本框 21"/>
          <p:cNvSpPr txBox="1"/>
          <p:nvPr>
            <p:custDataLst>
              <p:tags r:id="rId1"/>
            </p:custDataLst>
          </p:nvPr>
        </p:nvSpPr>
        <p:spPr>
          <a:xfrm>
            <a:off x="2829560" y="1826260"/>
            <a:ext cx="4933950" cy="1852930"/>
          </a:xfrm>
          <a:prstGeom prst="rect">
            <a:avLst/>
          </a:prstGeom>
          <a:noFill/>
        </p:spPr>
        <p:txBody>
          <a:bodyPr wrap="square" rtlCol="0" anchor="ctr">
            <a:noAutofit/>
          </a:bodyPr>
          <a:p>
            <a:pPr indent="0" fontAlgn="auto">
              <a:lnSpc>
                <a:spcPct val="110000"/>
              </a:lnSpc>
            </a:pPr>
            <a:r>
              <a:rPr lang="en-US" altLang="zh-CN" sz="7200" b="1">
                <a:solidFill>
                  <a:schemeClr val="accent1">
                    <a:lumMod val="75000"/>
                  </a:schemeClr>
                </a:solidFill>
                <a:latin typeface="Times New Roman" panose="02020603050405020304" charset="0"/>
                <a:ea typeface="微软雅黑" panose="020B0503020204020204" charset="-122"/>
                <a:cs typeface="Times New Roman" panose="02020603050405020304" charset="0"/>
                <a:sym typeface="+mn-ea"/>
              </a:rPr>
              <a:t>Thank You</a:t>
            </a:r>
            <a:r>
              <a:rPr lang="zh-CN" altLang="en-US" sz="7200" b="1">
                <a:solidFill>
                  <a:schemeClr val="accent1">
                    <a:lumMod val="75000"/>
                  </a:schemeClr>
                </a:solidFill>
                <a:latin typeface="Times New Roman" panose="02020603050405020304" charset="0"/>
                <a:ea typeface="微软雅黑" panose="020B0503020204020204" charset="-122"/>
                <a:cs typeface="Times New Roman" panose="02020603050405020304" charset="0"/>
                <a:sym typeface="+mn-ea"/>
              </a:rPr>
              <a:t>！</a:t>
            </a:r>
            <a:endParaRPr lang="zh-CN" altLang="en-US" sz="7200" b="1">
              <a:solidFill>
                <a:schemeClr val="accent1">
                  <a:lumMod val="75000"/>
                </a:schemeClr>
              </a:solidFill>
              <a:latin typeface="Times New Roman" panose="02020603050405020304" charset="0"/>
              <a:ea typeface="微软雅黑" panose="020B0503020204020204" charset="-122"/>
              <a:cs typeface="Times New Roman" panose="02020603050405020304" charset="0"/>
              <a:sym typeface="+mn-ea"/>
            </a:endParaRPr>
          </a:p>
        </p:txBody>
      </p:sp>
      <p:sp>
        <p:nvSpPr>
          <p:cNvPr id="2" name="文本框 1"/>
          <p:cNvSpPr txBox="1"/>
          <p:nvPr/>
        </p:nvSpPr>
        <p:spPr>
          <a:xfrm>
            <a:off x="635" y="-8255"/>
            <a:ext cx="4336415" cy="521970"/>
          </a:xfrm>
          <a:prstGeom prst="rect">
            <a:avLst/>
          </a:prstGeom>
          <a:noFill/>
        </p:spPr>
        <p:txBody>
          <a:bodyPr wrap="square" rtlCol="0">
            <a:spAutoFit/>
          </a:bodyPr>
          <a:p>
            <a:r>
              <a:rPr lang="en-US" altLang="zh-CN" sz="2800">
                <a:solidFill>
                  <a:schemeClr val="accent1"/>
                </a:solidFill>
                <a:latin typeface="Franklin Gothic Medium" panose="020B0603020102020204" charset="0"/>
                <a:cs typeface="Franklin Gothic Medium" panose="020B0603020102020204" charset="0"/>
              </a:rPr>
              <a:t>Waytop Microspheres</a:t>
            </a:r>
            <a:endParaRPr lang="en-US" altLang="zh-CN" sz="2800">
              <a:solidFill>
                <a:schemeClr val="accent1"/>
              </a:solidFill>
              <a:latin typeface="Franklin Gothic Medium" panose="020B0603020102020204" charset="0"/>
              <a:cs typeface="Franklin Gothic Medium" panose="020B0603020102020204" charset="0"/>
            </a:endParaRPr>
          </a:p>
        </p:txBody>
      </p:sp>
      <p:sp>
        <p:nvSpPr>
          <p:cNvPr id="4" name="文本框 3"/>
          <p:cNvSpPr txBox="1"/>
          <p:nvPr/>
        </p:nvSpPr>
        <p:spPr>
          <a:xfrm>
            <a:off x="4172585" y="6423025"/>
            <a:ext cx="3746500" cy="368300"/>
          </a:xfrm>
          <a:prstGeom prst="rect">
            <a:avLst/>
          </a:prstGeom>
          <a:noFill/>
        </p:spPr>
        <p:txBody>
          <a:bodyPr wrap="square" rtlCol="0">
            <a:spAutoFit/>
          </a:bodyPr>
          <a:p>
            <a:r>
              <a:rPr lang="en-US" altLang="zh-CN">
                <a:solidFill>
                  <a:schemeClr val="accent1"/>
                </a:solidFill>
              </a:rPr>
              <a:t>www.expandablemicrosphere.com</a:t>
            </a:r>
            <a:endParaRPr lang="en-US" altLang="zh-CN">
              <a:solidFill>
                <a:schemeClr val="accent1"/>
              </a:solidFill>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a:xfrm>
            <a:off x="583200" y="725950"/>
            <a:ext cx="3960000" cy="882000"/>
          </a:xfrm>
        </p:spPr>
        <p:txBody>
          <a:bodyPr/>
          <a:p>
            <a:r>
              <a:rPr lang="en-US" altLang="zh-CN" sz="3200">
                <a:solidFill>
                  <a:schemeClr val="tx2">
                    <a:lumMod val="25000"/>
                  </a:schemeClr>
                </a:solidFill>
                <a:latin typeface="Times New Roman" panose="02020603050405020304" charset="0"/>
                <a:cs typeface="Times New Roman" panose="02020603050405020304" charset="0"/>
                <a:sym typeface="+mn-ea"/>
              </a:rPr>
              <a:t>Subjects</a:t>
            </a:r>
            <a:endParaRPr lang="en-US" altLang="zh-CN" sz="3200">
              <a:solidFill>
                <a:schemeClr val="tx2">
                  <a:lumMod val="25000"/>
                </a:schemeClr>
              </a:solidFill>
              <a:latin typeface="Times New Roman" panose="02020603050405020304" charset="0"/>
              <a:cs typeface="Times New Roman" panose="02020603050405020304" charset="0"/>
              <a:sym typeface="+mn-ea"/>
            </a:endParaRPr>
          </a:p>
        </p:txBody>
      </p:sp>
      <p:sp>
        <p:nvSpPr>
          <p:cNvPr id="3" name="文本占位符 2"/>
          <p:cNvSpPr>
            <a:spLocks noGrp="1"/>
          </p:cNvSpPr>
          <p:nvPr>
            <p:ph type="body" sz="quarter" idx="13"/>
          </p:nvPr>
        </p:nvSpPr>
        <p:spPr>
          <a:xfrm>
            <a:off x="586740" y="1764030"/>
            <a:ext cx="4155440" cy="4093210"/>
          </a:xfrm>
        </p:spPr>
        <p:txBody>
          <a:bodyPr>
            <a:noAutofit/>
          </a:bodyPr>
          <a:p>
            <a:pPr algn="l">
              <a:lnSpc>
                <a:spcPct val="150000"/>
              </a:lnSpc>
            </a:pPr>
            <a:r>
              <a:rPr lang="en-US" altLang="zh-CN" spc="200">
                <a:solidFill>
                  <a:schemeClr val="tx1"/>
                </a:solidFill>
                <a:cs typeface="Arial" panose="020B0604020202020204" pitchFamily="34" charset="0"/>
                <a:sym typeface="+mn-ea"/>
              </a:rPr>
              <a:t>Introduction of Expandable Microspheres</a:t>
            </a:r>
            <a:endParaRPr lang="en-US" altLang="zh-CN" spc="200">
              <a:solidFill>
                <a:schemeClr val="tx1"/>
              </a:solidFill>
              <a:cs typeface="Arial" panose="020B0604020202020204" pitchFamily="34" charset="0"/>
              <a:sym typeface="+mn-ea"/>
            </a:endParaRPr>
          </a:p>
          <a:p>
            <a:pPr algn="l">
              <a:lnSpc>
                <a:spcPct val="150000"/>
              </a:lnSpc>
            </a:pPr>
            <a:r>
              <a:rPr lang="en-US" altLang="zh-CN" spc="200">
                <a:solidFill>
                  <a:schemeClr val="tx1"/>
                </a:solidFill>
                <a:cs typeface="Arial" panose="020B0604020202020204" pitchFamily="34" charset="0"/>
                <a:sym typeface="+mn-ea"/>
              </a:rPr>
              <a:t>Expandable Microspheres in Explosives</a:t>
            </a:r>
            <a:endParaRPr lang="en-US" altLang="zh-CN" spc="200">
              <a:solidFill>
                <a:schemeClr val="tx1"/>
              </a:solidFill>
              <a:cs typeface="Arial" panose="020B0604020202020204" pitchFamily="34" charset="0"/>
              <a:sym typeface="+mn-ea"/>
            </a:endParaRPr>
          </a:p>
          <a:p>
            <a:pPr algn="l">
              <a:lnSpc>
                <a:spcPct val="150000"/>
              </a:lnSpc>
            </a:pPr>
            <a:r>
              <a:rPr lang="en-US" altLang="zh-CN" spc="200">
                <a:solidFill>
                  <a:schemeClr val="tx1"/>
                </a:solidFill>
                <a:cs typeface="Arial" panose="020B0604020202020204" pitchFamily="34" charset="0"/>
                <a:sym typeface="+mn-ea"/>
              </a:rPr>
              <a:t>Benefits in Explosives</a:t>
            </a:r>
            <a:endParaRPr lang="en-US" altLang="zh-CN" spc="200">
              <a:solidFill>
                <a:schemeClr val="tx1"/>
              </a:solidFill>
              <a:cs typeface="Arial" panose="020B0604020202020204" pitchFamily="34" charset="0"/>
              <a:sym typeface="+mn-ea"/>
            </a:endParaRPr>
          </a:p>
          <a:p>
            <a:pPr algn="l">
              <a:lnSpc>
                <a:spcPct val="150000"/>
              </a:lnSpc>
            </a:pPr>
            <a:r>
              <a:rPr lang="en-US" altLang="zh-CN" spc="200">
                <a:solidFill>
                  <a:schemeClr val="tx1"/>
                </a:solidFill>
                <a:cs typeface="Arial" panose="020B0604020202020204" pitchFamily="34" charset="0"/>
                <a:sym typeface="+mn-ea"/>
              </a:rPr>
              <a:t>Microspheres Grades to Choose</a:t>
            </a:r>
            <a:endParaRPr lang="en-US" altLang="zh-CN" spc="200">
              <a:solidFill>
                <a:schemeClr val="tx1"/>
              </a:solidFill>
              <a:cs typeface="Arial" panose="020B0604020202020204" pitchFamily="34" charset="0"/>
              <a:sym typeface="+mn-ea"/>
            </a:endParaRPr>
          </a:p>
          <a:p>
            <a:pPr algn="l">
              <a:lnSpc>
                <a:spcPct val="150000"/>
              </a:lnSpc>
            </a:pPr>
            <a:r>
              <a:rPr lang="en-US" altLang="zh-CN" spc="200">
                <a:solidFill>
                  <a:schemeClr val="tx1"/>
                </a:solidFill>
                <a:cs typeface="Arial" panose="020B0604020202020204" pitchFamily="34" charset="0"/>
                <a:sym typeface="+mn-ea"/>
              </a:rPr>
              <a:t>Mixing Processing</a:t>
            </a:r>
            <a:endParaRPr lang="en-US" altLang="zh-CN" spc="200">
              <a:solidFill>
                <a:schemeClr val="tx1"/>
              </a:solidFill>
              <a:cs typeface="Arial" panose="020B0604020202020204" pitchFamily="34" charset="0"/>
              <a:sym typeface="+mn-ea"/>
            </a:endParaRPr>
          </a:p>
          <a:p>
            <a:pPr algn="l">
              <a:lnSpc>
                <a:spcPct val="150000"/>
              </a:lnSpc>
            </a:pPr>
            <a:r>
              <a:rPr lang="en-US" altLang="zh-CN" spc="200">
                <a:solidFill>
                  <a:schemeClr val="tx1"/>
                </a:solidFill>
                <a:cs typeface="Arial" panose="020B0604020202020204" pitchFamily="34" charset="0"/>
                <a:sym typeface="+mn-ea"/>
              </a:rPr>
              <a:t>Comparison with Glass Spheres</a:t>
            </a:r>
            <a:endParaRPr lang="en-US" altLang="zh-CN" spc="200">
              <a:solidFill>
                <a:schemeClr val="tx1"/>
              </a:solidFill>
              <a:cs typeface="Arial" panose="020B0604020202020204" pitchFamily="34" charset="0"/>
              <a:sym typeface="+mn-ea"/>
            </a:endParaRPr>
          </a:p>
          <a:p>
            <a:pPr algn="l"/>
            <a:endParaRPr lang="en-US" altLang="zh-CN" spc="200">
              <a:solidFill>
                <a:schemeClr val="tx1"/>
              </a:solidFill>
              <a:cs typeface="Arial" panose="020B0604020202020204" pitchFamily="34" charset="0"/>
              <a:sym typeface="+mn-ea"/>
            </a:endParaRPr>
          </a:p>
        </p:txBody>
      </p:sp>
      <p:pic>
        <p:nvPicPr>
          <p:cNvPr id="2" name="图片 1"/>
          <p:cNvPicPr>
            <a:picLocks noChangeAspect="1"/>
          </p:cNvPicPr>
          <p:nvPr/>
        </p:nvPicPr>
        <p:blipFill>
          <a:blip r:embed="rId1"/>
          <a:stretch>
            <a:fillRect/>
          </a:stretch>
        </p:blipFill>
        <p:spPr>
          <a:xfrm>
            <a:off x="5107305" y="978535"/>
            <a:ext cx="6207125" cy="4869180"/>
          </a:xfrm>
          <a:prstGeom prst="rect">
            <a:avLst/>
          </a:prstGeom>
        </p:spPr>
      </p:pic>
      <p:sp>
        <p:nvSpPr>
          <p:cNvPr id="4" name="文本框 3"/>
          <p:cNvSpPr txBox="1"/>
          <p:nvPr/>
        </p:nvSpPr>
        <p:spPr>
          <a:xfrm>
            <a:off x="635" y="-8255"/>
            <a:ext cx="4336415" cy="521970"/>
          </a:xfrm>
          <a:prstGeom prst="rect">
            <a:avLst/>
          </a:prstGeom>
          <a:noFill/>
        </p:spPr>
        <p:txBody>
          <a:bodyPr wrap="square" rtlCol="0">
            <a:spAutoFit/>
          </a:bodyPr>
          <a:p>
            <a:r>
              <a:rPr lang="en-US" altLang="zh-CN" sz="2800">
                <a:solidFill>
                  <a:schemeClr val="accent1"/>
                </a:solidFill>
                <a:latin typeface="Franklin Gothic Medium" panose="020B0603020102020204" charset="0"/>
                <a:cs typeface="Franklin Gothic Medium" panose="020B0603020102020204" charset="0"/>
              </a:rPr>
              <a:t>Waytop Microspheres</a:t>
            </a:r>
            <a:endParaRPr lang="en-US" altLang="zh-CN" sz="2800">
              <a:solidFill>
                <a:schemeClr val="accent1"/>
              </a:solidFill>
              <a:latin typeface="Franklin Gothic Medium" panose="020B0603020102020204" charset="0"/>
              <a:cs typeface="Franklin Gothic Medium" panose="020B0603020102020204" charset="0"/>
            </a:endParaRPr>
          </a:p>
        </p:txBody>
      </p:sp>
      <p:sp>
        <p:nvSpPr>
          <p:cNvPr id="6" name="文本框 5"/>
          <p:cNvSpPr txBox="1"/>
          <p:nvPr/>
        </p:nvSpPr>
        <p:spPr>
          <a:xfrm>
            <a:off x="4172585" y="6423025"/>
            <a:ext cx="3746500" cy="368300"/>
          </a:xfrm>
          <a:prstGeom prst="rect">
            <a:avLst/>
          </a:prstGeom>
          <a:noFill/>
        </p:spPr>
        <p:txBody>
          <a:bodyPr wrap="square" rtlCol="0">
            <a:spAutoFit/>
          </a:bodyPr>
          <a:p>
            <a:r>
              <a:rPr lang="en-US" altLang="zh-CN">
                <a:solidFill>
                  <a:schemeClr val="accent1"/>
                </a:solidFill>
              </a:rPr>
              <a:t>www.expandablemicrosphere.com</a:t>
            </a:r>
            <a:endParaRPr lang="en-US" altLang="zh-CN">
              <a:solidFill>
                <a:schemeClr val="accent1"/>
              </a:solidFill>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675640" y="6261735"/>
            <a:ext cx="2090420" cy="54419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标题 4"/>
          <p:cNvSpPr>
            <a:spLocks noGrp="1"/>
          </p:cNvSpPr>
          <p:nvPr>
            <p:ph type="title"/>
          </p:nvPr>
        </p:nvSpPr>
        <p:spPr>
          <a:xfrm>
            <a:off x="517525" y="616585"/>
            <a:ext cx="10920095" cy="990600"/>
          </a:xfrm>
        </p:spPr>
        <p:txBody>
          <a:bodyPr vert="horz" lIns="101600" tIns="38100" rIns="76200" bIns="38100" rtlCol="0" anchor="ctr" anchorCtr="0">
            <a:noAutofit/>
          </a:bodyPr>
          <a:p>
            <a:pPr lvl="0" algn="l">
              <a:buClrTx/>
              <a:buSzTx/>
              <a:buFontTx/>
            </a:pPr>
            <a:r>
              <a:rPr lang="en-US" altLang="zh-CN" sz="3200" b="1" cap="none" spc="200">
                <a:solidFill>
                  <a:schemeClr val="tx2">
                    <a:lumMod val="25000"/>
                  </a:schemeClr>
                </a:solidFill>
                <a:latin typeface="Times New Roman" panose="02020603050405020304" charset="0"/>
                <a:ea typeface="微软雅黑" panose="020B0503020204020204" charset="-122"/>
                <a:cs typeface="Times New Roman" panose="02020603050405020304" charset="0"/>
                <a:sym typeface="+mn-ea"/>
              </a:rPr>
              <a:t>Introduction of Expandable Microspheres</a:t>
            </a:r>
            <a:endParaRPr lang="en-US" altLang="zh-CN" sz="3200" b="1" cap="none" spc="200">
              <a:solidFill>
                <a:schemeClr val="tx2">
                  <a:lumMod val="25000"/>
                </a:schemeClr>
              </a:solidFill>
              <a:latin typeface="Times New Roman" panose="02020603050405020304" charset="0"/>
              <a:ea typeface="微软雅黑" panose="020B0503020204020204" charset="-122"/>
              <a:cs typeface="Times New Roman" panose="02020603050405020304" charset="0"/>
              <a:sym typeface="+mn-ea"/>
            </a:endParaRPr>
          </a:p>
        </p:txBody>
      </p:sp>
      <p:sp>
        <p:nvSpPr>
          <p:cNvPr id="3" name="文本占位符 8"/>
          <p:cNvSpPr>
            <a:spLocks noGrp="1"/>
          </p:cNvSpPr>
          <p:nvPr>
            <p:custDataLst>
              <p:tags r:id="rId1"/>
            </p:custDataLst>
          </p:nvPr>
        </p:nvSpPr>
        <p:spPr>
          <a:xfrm>
            <a:off x="533400" y="1829435"/>
            <a:ext cx="6483350" cy="2301240"/>
          </a:xfrm>
          <a:prstGeom prst="rect">
            <a:avLst/>
          </a:prstGeom>
        </p:spPr>
        <p:txBody>
          <a:bodyPr vert="horz" lIns="101600" tIns="0" rIns="82550" bIns="0" rtlCol="0">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30000"/>
              </a:lnSpc>
            </a:pPr>
            <a:r>
              <a:rPr lang="en-US" altLang="zh-CN">
                <a:sym typeface="+mn-ea"/>
              </a:rPr>
              <a:t>Two forms of products: Unexpanded and Expanded.</a:t>
            </a:r>
            <a:endParaRPr lang="en-US" altLang="zh-CN">
              <a:sym typeface="+mn-ea"/>
            </a:endParaRPr>
          </a:p>
          <a:p>
            <a:pPr algn="l">
              <a:lnSpc>
                <a:spcPct val="130000"/>
              </a:lnSpc>
            </a:pPr>
            <a:r>
              <a:rPr lang="en-US" altLang="zh-CN">
                <a:sym typeface="+mn-ea"/>
              </a:rPr>
              <a:t>Extremely low density, 20kg/m3;</a:t>
            </a:r>
            <a:endParaRPr lang="en-US" altLang="zh-CN">
              <a:sym typeface="+mn-ea"/>
            </a:endParaRPr>
          </a:p>
          <a:p>
            <a:pPr algn="l">
              <a:lnSpc>
                <a:spcPct val="130000"/>
              </a:lnSpc>
            </a:pPr>
            <a:r>
              <a:rPr lang="en-US" altLang="zh-CN">
                <a:sym typeface="+mn-ea"/>
              </a:rPr>
              <a:t>Free-flowing white powder, hollow spheres;</a:t>
            </a:r>
            <a:endParaRPr lang="en-US" altLang="zh-CN">
              <a:sym typeface="+mn-ea"/>
            </a:endParaRPr>
          </a:p>
          <a:p>
            <a:pPr algn="l">
              <a:lnSpc>
                <a:spcPct val="130000"/>
              </a:lnSpc>
            </a:pPr>
            <a:r>
              <a:rPr lang="en-US" altLang="zh-CN">
                <a:sym typeface="+mn-ea"/>
              </a:rPr>
              <a:t>Thermoplastic polymer shell and hydrocarbon gas inside;</a:t>
            </a:r>
            <a:endParaRPr lang="en-US" altLang="zh-CN">
              <a:sym typeface="+mn-ea"/>
            </a:endParaRPr>
          </a:p>
        </p:txBody>
      </p:sp>
      <p:pic>
        <p:nvPicPr>
          <p:cNvPr id="9" name="图片 8"/>
          <p:cNvPicPr>
            <a:picLocks noChangeAspect="1"/>
          </p:cNvPicPr>
          <p:nvPr>
            <p:custDataLst>
              <p:tags r:id="rId2"/>
            </p:custDataLst>
          </p:nvPr>
        </p:nvPicPr>
        <p:blipFill>
          <a:blip r:embed="rId3"/>
          <a:srcRect b="1338"/>
          <a:stretch>
            <a:fillRect/>
          </a:stretch>
        </p:blipFill>
        <p:spPr>
          <a:xfrm>
            <a:off x="804545" y="4036060"/>
            <a:ext cx="5814695" cy="2513965"/>
          </a:xfrm>
          <a:prstGeom prst="rect">
            <a:avLst/>
          </a:prstGeom>
        </p:spPr>
      </p:pic>
      <p:sp>
        <p:nvSpPr>
          <p:cNvPr id="2" name="文本框 1"/>
          <p:cNvSpPr txBox="1"/>
          <p:nvPr/>
        </p:nvSpPr>
        <p:spPr>
          <a:xfrm>
            <a:off x="635" y="-8255"/>
            <a:ext cx="4336415" cy="521970"/>
          </a:xfrm>
          <a:prstGeom prst="rect">
            <a:avLst/>
          </a:prstGeom>
          <a:noFill/>
        </p:spPr>
        <p:txBody>
          <a:bodyPr wrap="square" rtlCol="0">
            <a:spAutoFit/>
          </a:bodyPr>
          <a:p>
            <a:r>
              <a:rPr lang="en-US" altLang="zh-CN" sz="2800">
                <a:solidFill>
                  <a:schemeClr val="accent1"/>
                </a:solidFill>
                <a:latin typeface="Franklin Gothic Medium" panose="020B0603020102020204" charset="0"/>
                <a:cs typeface="Franklin Gothic Medium" panose="020B0603020102020204" charset="0"/>
              </a:rPr>
              <a:t>Waytop Microspheres</a:t>
            </a:r>
            <a:endParaRPr lang="en-US" altLang="zh-CN" sz="2800">
              <a:solidFill>
                <a:schemeClr val="accent1"/>
              </a:solidFill>
              <a:latin typeface="Franklin Gothic Medium" panose="020B0603020102020204" charset="0"/>
              <a:cs typeface="Franklin Gothic Medium" panose="020B0603020102020204" charset="0"/>
            </a:endParaRPr>
          </a:p>
        </p:txBody>
      </p:sp>
      <p:sp>
        <p:nvSpPr>
          <p:cNvPr id="7" name="文本框 6"/>
          <p:cNvSpPr txBox="1"/>
          <p:nvPr/>
        </p:nvSpPr>
        <p:spPr>
          <a:xfrm>
            <a:off x="4172585" y="6423025"/>
            <a:ext cx="3746500" cy="368300"/>
          </a:xfrm>
          <a:prstGeom prst="rect">
            <a:avLst/>
          </a:prstGeom>
          <a:noFill/>
        </p:spPr>
        <p:txBody>
          <a:bodyPr wrap="square" rtlCol="0">
            <a:spAutoFit/>
          </a:bodyPr>
          <a:p>
            <a:r>
              <a:rPr lang="en-US" altLang="zh-CN">
                <a:solidFill>
                  <a:schemeClr val="accent1"/>
                </a:solidFill>
              </a:rPr>
              <a:t>www.expandablemicrosphere.com</a:t>
            </a:r>
            <a:endParaRPr lang="en-US" altLang="zh-CN">
              <a:solidFill>
                <a:schemeClr val="accent1"/>
              </a:solidFill>
            </a:endParaRPr>
          </a:p>
        </p:txBody>
      </p:sp>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a:xfrm>
            <a:off x="582930" y="694690"/>
            <a:ext cx="10888345" cy="882015"/>
          </a:xfrm>
        </p:spPr>
        <p:txBody>
          <a:bodyPr vert="horz" lIns="101600" tIns="38100" rIns="76200" bIns="38100" rtlCol="0" anchor="ctr" anchorCtr="0">
            <a:noAutofit/>
          </a:bodyPr>
          <a:p>
            <a:pPr lvl="0" algn="l">
              <a:buClrTx/>
              <a:buSzTx/>
              <a:buFontTx/>
            </a:pPr>
            <a:r>
              <a:rPr lang="en-US" altLang="zh-CN" sz="3200" b="1" cap="none" spc="200">
                <a:solidFill>
                  <a:schemeClr val="tx2">
                    <a:lumMod val="25000"/>
                  </a:schemeClr>
                </a:solidFill>
                <a:latin typeface="Times New Roman" panose="02020603050405020304" charset="0"/>
                <a:ea typeface="微软雅黑" panose="020B0503020204020204" charset="-122"/>
                <a:cs typeface="Times New Roman" panose="02020603050405020304" charset="0"/>
                <a:sym typeface="+mn-ea"/>
              </a:rPr>
              <a:t>Introduction of Expandable Microspheres</a:t>
            </a:r>
            <a:endParaRPr lang="en-US" altLang="zh-CN" sz="3200" b="1" cap="none" spc="200">
              <a:solidFill>
                <a:schemeClr val="tx2">
                  <a:lumMod val="25000"/>
                </a:schemeClr>
              </a:solidFill>
              <a:latin typeface="Times New Roman" panose="02020603050405020304" charset="0"/>
              <a:ea typeface="微软雅黑" panose="020B0503020204020204" charset="-122"/>
              <a:cs typeface="Times New Roman" panose="02020603050405020304" charset="0"/>
              <a:sym typeface="+mn-ea"/>
            </a:endParaRPr>
          </a:p>
        </p:txBody>
      </p:sp>
      <p:sp>
        <p:nvSpPr>
          <p:cNvPr id="3" name="文本占位符 8"/>
          <p:cNvSpPr>
            <a:spLocks noGrp="1"/>
          </p:cNvSpPr>
          <p:nvPr>
            <p:custDataLst>
              <p:tags r:id="rId1"/>
            </p:custDataLst>
          </p:nvPr>
        </p:nvSpPr>
        <p:spPr>
          <a:xfrm>
            <a:off x="583565" y="1745615"/>
            <a:ext cx="4224020" cy="4488180"/>
          </a:xfrm>
          <a:prstGeom prst="rect">
            <a:avLst/>
          </a:prstGeom>
        </p:spPr>
        <p:txBody>
          <a:bodyPr vert="horz" lIns="101600" tIns="0" rIns="82550" bIns="0" rtlCol="0">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altLang="zh-CN" sz="1400" b="1">
                <a:sym typeface="+mn-ea"/>
              </a:rPr>
              <a:t>Compressibility</a:t>
            </a:r>
            <a:endParaRPr lang="en-US" altLang="zh-CN" sz="1400" b="1">
              <a:sym typeface="+mn-ea"/>
            </a:endParaRPr>
          </a:p>
          <a:p>
            <a:pPr algn="l"/>
            <a:r>
              <a:rPr lang="en-US" altLang="zh-CN" sz="1400">
                <a:sym typeface="+mn-ea"/>
              </a:rPr>
              <a:t>Expanded microspheres show spherical shape when it is under atmospheric pressure.</a:t>
            </a:r>
            <a:endParaRPr lang="en-US" altLang="zh-CN" sz="1400" spc="150">
              <a:solidFill>
                <a:schemeClr val="tx1">
                  <a:lumMod val="85000"/>
                  <a:lumOff val="15000"/>
                </a:schemeClr>
              </a:solidFill>
              <a:uFillTx/>
              <a:latin typeface="Arial" panose="020B0604020202020204" pitchFamily="34" charset="0"/>
              <a:ea typeface="微软雅黑" panose="020B0503020204020204" charset="-122"/>
            </a:endParaRPr>
          </a:p>
          <a:p>
            <a:pPr fontAlgn="auto">
              <a:lnSpc>
                <a:spcPct val="150000"/>
              </a:lnSpc>
              <a:buClrTx/>
              <a:buSzTx/>
            </a:pPr>
            <a:r>
              <a:rPr lang="en-US" altLang="zh-CN" sz="1400">
                <a:sym typeface="+mn-ea"/>
              </a:rPr>
              <a:t>Expanded m</a:t>
            </a:r>
            <a:r>
              <a:rPr lang="zh-CN" altLang="en-US" sz="1400">
                <a:sym typeface="+mn-ea"/>
              </a:rPr>
              <a:t>icrospheres </a:t>
            </a:r>
            <a:r>
              <a:rPr lang="en-US" altLang="zh-CN" sz="1400">
                <a:sym typeface="+mn-ea"/>
              </a:rPr>
              <a:t>will be compressed under high pressure, for example 5 bar.</a:t>
            </a:r>
            <a:endParaRPr lang="en-US" altLang="zh-CN" sz="1400">
              <a:sym typeface="+mn-ea"/>
            </a:endParaRPr>
          </a:p>
          <a:p>
            <a:pPr fontAlgn="auto">
              <a:lnSpc>
                <a:spcPct val="150000"/>
              </a:lnSpc>
              <a:buClrTx/>
              <a:buSzTx/>
            </a:pPr>
            <a:r>
              <a:rPr lang="en-US" altLang="zh-CN" sz="1400">
                <a:sym typeface="+mn-ea"/>
              </a:rPr>
              <a:t>Expanded m</a:t>
            </a:r>
            <a:r>
              <a:rPr lang="zh-CN" altLang="en-US" sz="1400">
                <a:sym typeface="+mn-ea"/>
              </a:rPr>
              <a:t>icrospheres </a:t>
            </a:r>
            <a:r>
              <a:rPr lang="en-US" altLang="zh-CN" sz="1400">
                <a:sym typeface="+mn-ea"/>
              </a:rPr>
              <a:t>will be back to original spherical shape </a:t>
            </a:r>
            <a:r>
              <a:rPr lang="zh-CN" altLang="en-US" sz="1400">
                <a:sym typeface="+mn-ea"/>
              </a:rPr>
              <a:t>when pressure is released</a:t>
            </a:r>
            <a:r>
              <a:rPr lang="en-US" altLang="zh-CN" sz="1400">
                <a:sym typeface="+mn-ea"/>
              </a:rPr>
              <a:t>.</a:t>
            </a:r>
            <a:endParaRPr lang="en-US" altLang="zh-CN" sz="1400">
              <a:sym typeface="+mn-ea"/>
            </a:endParaRPr>
          </a:p>
          <a:p>
            <a:pPr fontAlgn="auto">
              <a:lnSpc>
                <a:spcPct val="150000"/>
              </a:lnSpc>
              <a:buClrTx/>
              <a:buSzTx/>
            </a:pPr>
            <a:r>
              <a:rPr lang="en-US" altLang="zh-CN" sz="1400">
                <a:cs typeface="Arial" panose="020B0604020202020204" pitchFamily="34" charset="0"/>
                <a:sym typeface="+mn-ea"/>
              </a:rPr>
              <a:t>The resilience will prevent the microspheres from breaking during filling into explosives cartridges.</a:t>
            </a:r>
            <a:endParaRPr lang="zh-CN" altLang="en-US" sz="1400" kern="100" dirty="0">
              <a:solidFill>
                <a:srgbClr val="1C2251"/>
              </a:solidFill>
              <a:latin typeface="Arial" panose="020B0604020202020204" pitchFamily="34" charset="0"/>
              <a:ea typeface="微软雅黑" panose="020B0503020204020204" charset="-122"/>
              <a:cs typeface="Arial" panose="020B0604020202020204" pitchFamily="34" charset="0"/>
            </a:endParaRPr>
          </a:p>
          <a:p>
            <a:pPr marL="288290" lvl="1" algn="l" fontAlgn="auto">
              <a:lnSpc>
                <a:spcPct val="100000"/>
              </a:lnSpc>
              <a:buClrTx/>
              <a:buSzTx/>
              <a:buNone/>
            </a:pPr>
            <a:endParaRPr lang="zh-CN" altLang="en-US" sz="1400" kern="100" dirty="0">
              <a:solidFill>
                <a:srgbClr val="1C2251"/>
              </a:solidFill>
              <a:latin typeface="Arial" panose="020B0604020202020204" pitchFamily="34" charset="0"/>
              <a:ea typeface="微软雅黑" panose="020B0503020204020204" charset="-122"/>
              <a:cs typeface="Arial" panose="020B0604020202020204" pitchFamily="34" charset="0"/>
            </a:endParaRPr>
          </a:p>
        </p:txBody>
      </p:sp>
      <p:pic>
        <p:nvPicPr>
          <p:cNvPr id="2" name="图片 1"/>
          <p:cNvPicPr>
            <a:picLocks noChangeAspect="1"/>
          </p:cNvPicPr>
          <p:nvPr/>
        </p:nvPicPr>
        <p:blipFill>
          <a:blip r:embed="rId2"/>
          <a:stretch>
            <a:fillRect/>
          </a:stretch>
        </p:blipFill>
        <p:spPr>
          <a:xfrm>
            <a:off x="5034915" y="1828800"/>
            <a:ext cx="6198235" cy="4092575"/>
          </a:xfrm>
          <a:prstGeom prst="rect">
            <a:avLst/>
          </a:prstGeom>
        </p:spPr>
      </p:pic>
      <p:sp>
        <p:nvSpPr>
          <p:cNvPr id="6" name="文本框 5"/>
          <p:cNvSpPr txBox="1"/>
          <p:nvPr/>
        </p:nvSpPr>
        <p:spPr>
          <a:xfrm>
            <a:off x="635" y="-8255"/>
            <a:ext cx="4336415" cy="521970"/>
          </a:xfrm>
          <a:prstGeom prst="rect">
            <a:avLst/>
          </a:prstGeom>
          <a:noFill/>
        </p:spPr>
        <p:txBody>
          <a:bodyPr wrap="square" rtlCol="0">
            <a:spAutoFit/>
          </a:bodyPr>
          <a:p>
            <a:r>
              <a:rPr lang="en-US" altLang="zh-CN" sz="2800">
                <a:solidFill>
                  <a:schemeClr val="accent1"/>
                </a:solidFill>
                <a:latin typeface="Franklin Gothic Medium" panose="020B0603020102020204" charset="0"/>
                <a:cs typeface="Franklin Gothic Medium" panose="020B0603020102020204" charset="0"/>
              </a:rPr>
              <a:t>Waytop Microspheres</a:t>
            </a:r>
            <a:endParaRPr lang="en-US" altLang="zh-CN" sz="2800">
              <a:solidFill>
                <a:schemeClr val="accent1"/>
              </a:solidFill>
              <a:latin typeface="Franklin Gothic Medium" panose="020B0603020102020204" charset="0"/>
              <a:cs typeface="Franklin Gothic Medium" panose="020B0603020102020204" charset="0"/>
            </a:endParaRPr>
          </a:p>
        </p:txBody>
      </p:sp>
      <p:sp>
        <p:nvSpPr>
          <p:cNvPr id="7" name="文本框 6"/>
          <p:cNvSpPr txBox="1"/>
          <p:nvPr/>
        </p:nvSpPr>
        <p:spPr>
          <a:xfrm>
            <a:off x="4172585" y="6423025"/>
            <a:ext cx="3746500" cy="368300"/>
          </a:xfrm>
          <a:prstGeom prst="rect">
            <a:avLst/>
          </a:prstGeom>
          <a:noFill/>
        </p:spPr>
        <p:txBody>
          <a:bodyPr wrap="square" rtlCol="0">
            <a:spAutoFit/>
          </a:bodyPr>
          <a:p>
            <a:r>
              <a:rPr lang="en-US" altLang="zh-CN">
                <a:solidFill>
                  <a:schemeClr val="accent1"/>
                </a:solidFill>
              </a:rPr>
              <a:t>www.expandablemicrosphere.com</a:t>
            </a:r>
            <a:endParaRPr lang="en-US" altLang="zh-CN">
              <a:solidFill>
                <a:schemeClr val="accent1"/>
              </a:solidFill>
            </a:endParaRPr>
          </a:p>
        </p:txBody>
      </p:sp>
    </p:spTree>
    <p:custDataLst>
      <p:tags r:id="rId3"/>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a:xfrm>
            <a:off x="582930" y="694690"/>
            <a:ext cx="10888345" cy="882015"/>
          </a:xfrm>
        </p:spPr>
        <p:txBody>
          <a:bodyPr vert="horz" lIns="101600" tIns="38100" rIns="76200" bIns="38100" rtlCol="0" anchor="ctr" anchorCtr="0">
            <a:noAutofit/>
          </a:bodyPr>
          <a:p>
            <a:pPr lvl="0" algn="l">
              <a:buClrTx/>
              <a:buSzTx/>
              <a:buFontTx/>
            </a:pPr>
            <a:r>
              <a:rPr lang="en-US" altLang="zh-CN" sz="3200" b="1" cap="none" spc="200">
                <a:solidFill>
                  <a:schemeClr val="tx2">
                    <a:lumMod val="25000"/>
                  </a:schemeClr>
                </a:solidFill>
                <a:latin typeface="Times New Roman" panose="02020603050405020304" charset="0"/>
                <a:ea typeface="微软雅黑" panose="020B0503020204020204" charset="-122"/>
                <a:cs typeface="Times New Roman" panose="02020603050405020304" charset="0"/>
                <a:sym typeface="+mn-ea"/>
              </a:rPr>
              <a:t>Introduction of Expandable Microspheres</a:t>
            </a:r>
            <a:endParaRPr lang="en-US" altLang="zh-CN" sz="3200" b="1" cap="none" spc="200">
              <a:solidFill>
                <a:schemeClr val="tx2">
                  <a:lumMod val="25000"/>
                </a:schemeClr>
              </a:solidFill>
              <a:latin typeface="Times New Roman" panose="02020603050405020304" charset="0"/>
              <a:ea typeface="微软雅黑" panose="020B0503020204020204" charset="-122"/>
              <a:cs typeface="Times New Roman" panose="02020603050405020304" charset="0"/>
              <a:sym typeface="+mn-ea"/>
            </a:endParaRPr>
          </a:p>
        </p:txBody>
      </p:sp>
      <p:sp>
        <p:nvSpPr>
          <p:cNvPr id="3" name="文本占位符 8"/>
          <p:cNvSpPr>
            <a:spLocks noGrp="1"/>
          </p:cNvSpPr>
          <p:nvPr>
            <p:custDataLst>
              <p:tags r:id="rId1"/>
            </p:custDataLst>
          </p:nvPr>
        </p:nvSpPr>
        <p:spPr>
          <a:xfrm>
            <a:off x="583565" y="1745615"/>
            <a:ext cx="3986530" cy="4000500"/>
          </a:xfrm>
          <a:prstGeom prst="rect">
            <a:avLst/>
          </a:prstGeom>
        </p:spPr>
        <p:txBody>
          <a:bodyPr vert="horz" lIns="101600" tIns="0" rIns="82550" bIns="0" rtlCol="0">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altLang="zh-CN" b="1"/>
              <a:t>Closed-Cell Structure</a:t>
            </a:r>
            <a:endParaRPr lang="en-US" altLang="zh-CN" b="1"/>
          </a:p>
          <a:p>
            <a:pPr marL="0" indent="0" algn="l">
              <a:lnSpc>
                <a:spcPct val="130000"/>
              </a:lnSpc>
              <a:spcBef>
                <a:spcPts val="0"/>
              </a:spcBef>
              <a:spcAft>
                <a:spcPts val="1000"/>
              </a:spcAft>
              <a:buClrTx/>
              <a:buSzTx/>
              <a:buFont typeface="Arial" panose="020B0604020202020204" pitchFamily="34" charset="0"/>
              <a:buNone/>
            </a:pPr>
            <a:r>
              <a:rPr lang="en-US" altLang="zh-CN">
                <a:sym typeface="+mn-ea"/>
              </a:rPr>
              <a:t>Expandable microspheres has the uniform and controlled closed cell structure.</a:t>
            </a:r>
            <a:endParaRPr lang="en-US" altLang="zh-CN">
              <a:sym typeface="+mn-ea"/>
            </a:endParaRPr>
          </a:p>
          <a:p>
            <a:pPr marL="0" indent="0" algn="l">
              <a:lnSpc>
                <a:spcPct val="130000"/>
              </a:lnSpc>
              <a:spcBef>
                <a:spcPts val="0"/>
              </a:spcBef>
              <a:spcAft>
                <a:spcPts val="1000"/>
              </a:spcAft>
              <a:buClrTx/>
              <a:buSzTx/>
              <a:buFont typeface="Arial" panose="020B0604020202020204" pitchFamily="34" charset="0"/>
              <a:buNone/>
            </a:pPr>
            <a:endParaRPr lang="en-US" altLang="zh-CN">
              <a:sym typeface="+mn-ea"/>
            </a:endParaRPr>
          </a:p>
          <a:p>
            <a:pPr algn="l">
              <a:lnSpc>
                <a:spcPct val="130000"/>
              </a:lnSpc>
              <a:spcBef>
                <a:spcPts val="0"/>
              </a:spcBef>
              <a:spcAft>
                <a:spcPts val="1000"/>
              </a:spcAft>
              <a:buClrTx/>
              <a:buSzTx/>
            </a:pPr>
            <a:r>
              <a:rPr lang="en-US" altLang="zh-CN" b="1">
                <a:sym typeface="+mn-ea"/>
              </a:rPr>
              <a:t>Extremely Low Density </a:t>
            </a:r>
            <a:endParaRPr lang="en-US" altLang="zh-CN" b="1">
              <a:sym typeface="+mn-ea"/>
            </a:endParaRPr>
          </a:p>
          <a:p>
            <a:pPr marL="0" indent="0" algn="l">
              <a:lnSpc>
                <a:spcPct val="130000"/>
              </a:lnSpc>
              <a:spcBef>
                <a:spcPts val="0"/>
              </a:spcBef>
              <a:spcAft>
                <a:spcPts val="1000"/>
              </a:spcAft>
              <a:buClrTx/>
              <a:buSzTx/>
              <a:buFont typeface="Arial" panose="020B0604020202020204" pitchFamily="34" charset="0"/>
              <a:buNone/>
            </a:pPr>
            <a:r>
              <a:rPr lang="en-US" altLang="zh-CN">
                <a:sym typeface="+mn-ea"/>
              </a:rPr>
              <a:t>To get </a:t>
            </a:r>
            <a:r>
              <a:rPr lang="zh-CN" altLang="en-US">
                <a:sym typeface="+mn-ea"/>
              </a:rPr>
              <a:t>the same density </a:t>
            </a:r>
            <a:r>
              <a:rPr lang="en-US" altLang="zh-CN">
                <a:sym typeface="+mn-ea"/>
              </a:rPr>
              <a:t>reduction</a:t>
            </a:r>
            <a:r>
              <a:rPr lang="zh-CN" altLang="en-US">
                <a:sym typeface="+mn-ea"/>
              </a:rPr>
              <a:t>,</a:t>
            </a:r>
            <a:r>
              <a:rPr lang="en-US" altLang="zh-CN">
                <a:sym typeface="+mn-ea"/>
              </a:rPr>
              <a:t> expanded microspheres will take much less dosage compared to the glass bead, saving you much on total  cost.</a:t>
            </a:r>
            <a:endParaRPr lang="en-US" altLang="zh-CN" spc="150">
              <a:solidFill>
                <a:schemeClr val="tx1">
                  <a:lumMod val="85000"/>
                  <a:lumOff val="15000"/>
                </a:schemeClr>
              </a:solidFill>
              <a:uFillTx/>
              <a:latin typeface="Arial" panose="020B0604020202020204" pitchFamily="34" charset="0"/>
              <a:ea typeface="微软雅黑" panose="020B0503020204020204" charset="-122"/>
              <a:sym typeface="+mn-ea"/>
            </a:endParaRPr>
          </a:p>
          <a:p>
            <a:pPr algn="l">
              <a:lnSpc>
                <a:spcPct val="130000"/>
              </a:lnSpc>
              <a:spcBef>
                <a:spcPts val="0"/>
              </a:spcBef>
              <a:spcAft>
                <a:spcPts val="1000"/>
              </a:spcAft>
              <a:buClrTx/>
              <a:buSzTx/>
              <a:buFont typeface="Arial" panose="020B0604020202020204" pitchFamily="34" charset="0"/>
            </a:pPr>
            <a:endParaRPr lang="en-US" altLang="zh-CN" spc="150">
              <a:solidFill>
                <a:schemeClr val="tx1">
                  <a:lumMod val="85000"/>
                  <a:lumOff val="15000"/>
                </a:schemeClr>
              </a:solidFill>
              <a:uFillTx/>
              <a:latin typeface="Arial" panose="020B0604020202020204" pitchFamily="34" charset="0"/>
              <a:ea typeface="微软雅黑" panose="020B0503020204020204" charset="-122"/>
            </a:endParaRPr>
          </a:p>
          <a:p>
            <a:pPr marL="0" indent="0" algn="l">
              <a:buNone/>
            </a:pPr>
            <a:endParaRPr lang="en-US" altLang="zh-CN"/>
          </a:p>
        </p:txBody>
      </p:sp>
      <p:pic>
        <p:nvPicPr>
          <p:cNvPr id="6" name="图片 5"/>
          <p:cNvPicPr>
            <a:picLocks noChangeAspect="1"/>
          </p:cNvPicPr>
          <p:nvPr/>
        </p:nvPicPr>
        <p:blipFill>
          <a:blip r:embed="rId2"/>
          <a:stretch>
            <a:fillRect/>
          </a:stretch>
        </p:blipFill>
        <p:spPr>
          <a:xfrm>
            <a:off x="5189220" y="1788795"/>
            <a:ext cx="6109970" cy="2602230"/>
          </a:xfrm>
          <a:prstGeom prst="rect">
            <a:avLst/>
          </a:prstGeom>
        </p:spPr>
      </p:pic>
      <p:pic>
        <p:nvPicPr>
          <p:cNvPr id="7" name="图片 6"/>
          <p:cNvPicPr>
            <a:picLocks noChangeAspect="1"/>
          </p:cNvPicPr>
          <p:nvPr/>
        </p:nvPicPr>
        <p:blipFill>
          <a:blip r:embed="rId3"/>
          <a:stretch>
            <a:fillRect/>
          </a:stretch>
        </p:blipFill>
        <p:spPr>
          <a:xfrm>
            <a:off x="5189220" y="2646680"/>
            <a:ext cx="6110605" cy="3605530"/>
          </a:xfrm>
          <a:prstGeom prst="rect">
            <a:avLst/>
          </a:prstGeom>
        </p:spPr>
      </p:pic>
      <p:sp>
        <p:nvSpPr>
          <p:cNvPr id="2" name="文本框 1"/>
          <p:cNvSpPr txBox="1"/>
          <p:nvPr/>
        </p:nvSpPr>
        <p:spPr>
          <a:xfrm>
            <a:off x="635" y="-8255"/>
            <a:ext cx="4336415" cy="521970"/>
          </a:xfrm>
          <a:prstGeom prst="rect">
            <a:avLst/>
          </a:prstGeom>
          <a:noFill/>
        </p:spPr>
        <p:txBody>
          <a:bodyPr wrap="square" rtlCol="0">
            <a:spAutoFit/>
          </a:bodyPr>
          <a:p>
            <a:r>
              <a:rPr lang="en-US" altLang="zh-CN" sz="2800">
                <a:solidFill>
                  <a:schemeClr val="accent1"/>
                </a:solidFill>
                <a:latin typeface="Franklin Gothic Medium" panose="020B0603020102020204" charset="0"/>
                <a:cs typeface="Franklin Gothic Medium" panose="020B0603020102020204" charset="0"/>
              </a:rPr>
              <a:t>Waytop Microspheres</a:t>
            </a:r>
            <a:endParaRPr lang="en-US" altLang="zh-CN" sz="2800">
              <a:solidFill>
                <a:schemeClr val="accent1"/>
              </a:solidFill>
              <a:latin typeface="Franklin Gothic Medium" panose="020B0603020102020204" charset="0"/>
              <a:cs typeface="Franklin Gothic Medium" panose="020B0603020102020204" charset="0"/>
            </a:endParaRPr>
          </a:p>
        </p:txBody>
      </p:sp>
      <p:sp>
        <p:nvSpPr>
          <p:cNvPr id="8" name="文本框 7"/>
          <p:cNvSpPr txBox="1"/>
          <p:nvPr/>
        </p:nvSpPr>
        <p:spPr>
          <a:xfrm>
            <a:off x="4172585" y="6423025"/>
            <a:ext cx="3746500" cy="368300"/>
          </a:xfrm>
          <a:prstGeom prst="rect">
            <a:avLst/>
          </a:prstGeom>
          <a:noFill/>
        </p:spPr>
        <p:txBody>
          <a:bodyPr wrap="square" rtlCol="0">
            <a:spAutoFit/>
          </a:bodyPr>
          <a:p>
            <a:r>
              <a:rPr lang="en-US" altLang="zh-CN">
                <a:solidFill>
                  <a:schemeClr val="accent1"/>
                </a:solidFill>
              </a:rPr>
              <a:t>www.expandablemicrosphere.com</a:t>
            </a:r>
            <a:endParaRPr lang="en-US" altLang="zh-CN">
              <a:solidFill>
                <a:schemeClr val="accent1"/>
              </a:solidFill>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a:xfrm>
            <a:off x="609770" y="819305"/>
            <a:ext cx="9626400" cy="723600"/>
          </a:xfrm>
        </p:spPr>
        <p:txBody>
          <a:bodyPr vert="horz" lIns="101600" tIns="38100" rIns="76200" bIns="38100" rtlCol="0" anchor="ctr" anchorCtr="0">
            <a:noAutofit/>
          </a:bodyPr>
          <a:p>
            <a:pPr lvl="0" algn="l">
              <a:buClrTx/>
              <a:buSzTx/>
              <a:buFontTx/>
            </a:pPr>
            <a:r>
              <a:rPr lang="en-US" altLang="zh-CN" sz="3200" b="1" cap="none" spc="200">
                <a:solidFill>
                  <a:schemeClr val="tx2">
                    <a:lumMod val="25000"/>
                  </a:schemeClr>
                </a:solidFill>
                <a:latin typeface="Times New Roman" panose="02020603050405020304" charset="0"/>
                <a:ea typeface="微软雅黑" panose="020B0503020204020204" charset="-122"/>
                <a:cs typeface="Times New Roman" panose="02020603050405020304" charset="0"/>
                <a:sym typeface="+mn-ea"/>
              </a:rPr>
              <a:t>Different Civil Explosives</a:t>
            </a:r>
            <a:endParaRPr lang="en-US" altLang="zh-CN" sz="3200" b="1" cap="none" spc="200">
              <a:solidFill>
                <a:schemeClr val="tx2">
                  <a:lumMod val="25000"/>
                </a:schemeClr>
              </a:solidFill>
              <a:latin typeface="Times New Roman" panose="02020603050405020304" charset="0"/>
              <a:ea typeface="微软雅黑" panose="020B0503020204020204" charset="-122"/>
              <a:cs typeface="Times New Roman" panose="02020603050405020304" charset="0"/>
              <a:sym typeface="+mn-ea"/>
            </a:endParaRPr>
          </a:p>
        </p:txBody>
      </p:sp>
      <p:sp>
        <p:nvSpPr>
          <p:cNvPr id="11" name="文本占位符 8"/>
          <p:cNvSpPr>
            <a:spLocks noGrp="1"/>
          </p:cNvSpPr>
          <p:nvPr>
            <p:custDataLst>
              <p:tags r:id="rId1"/>
            </p:custDataLst>
          </p:nvPr>
        </p:nvSpPr>
        <p:spPr>
          <a:xfrm>
            <a:off x="718820" y="3882390"/>
            <a:ext cx="5177155" cy="1753870"/>
          </a:xfrm>
          <a:prstGeom prst="rect">
            <a:avLst/>
          </a:prstGeom>
        </p:spPr>
        <p:txBody>
          <a:bodyPr vert="horz" lIns="101600" tIns="0" rIns="82550" bIns="0" rtlCol="0">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altLang="zh-CN" sz="1400">
                <a:sym typeface="+mn-ea"/>
              </a:rPr>
              <a:t>E</a:t>
            </a:r>
            <a:r>
              <a:rPr lang="en-US" altLang="zh-CN" sz="1400">
                <a:sym typeface="+mn-ea"/>
              </a:rPr>
              <a:t>xpandable</a:t>
            </a:r>
            <a:r>
              <a:rPr lang="en-US" altLang="zh-CN" sz="1400">
                <a:sym typeface="+mn-ea"/>
              </a:rPr>
              <a:t> microspheres is mainly used in emulsion explosives, but also in ANFO prills and cartridges, which is applied as sensitizer as its stable closed-cell structure and thermal plastic shell.</a:t>
            </a:r>
            <a:endParaRPr lang="en-US" altLang="zh-CN" sz="1400"/>
          </a:p>
        </p:txBody>
      </p:sp>
      <p:sp>
        <p:nvSpPr>
          <p:cNvPr id="3" name="文本占位符 8"/>
          <p:cNvSpPr>
            <a:spLocks noGrp="1"/>
          </p:cNvSpPr>
          <p:nvPr>
            <p:custDataLst>
              <p:tags r:id="rId2"/>
            </p:custDataLst>
          </p:nvPr>
        </p:nvSpPr>
        <p:spPr>
          <a:xfrm>
            <a:off x="561975" y="3337560"/>
            <a:ext cx="6238875" cy="1435100"/>
          </a:xfrm>
          <a:prstGeom prst="rect">
            <a:avLst/>
          </a:prstGeom>
        </p:spPr>
        <p:txBody>
          <a:bodyPr vert="horz" lIns="101600" tIns="0" rIns="82550" bIns="0" rtlCol="0">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altLang="zh-CN"/>
          </a:p>
          <a:p>
            <a:endParaRPr lang="en-US" altLang="zh-CN"/>
          </a:p>
        </p:txBody>
      </p:sp>
      <p:sp>
        <p:nvSpPr>
          <p:cNvPr id="6" name="文本占位符 8"/>
          <p:cNvSpPr>
            <a:spLocks noGrp="1"/>
          </p:cNvSpPr>
          <p:nvPr>
            <p:custDataLst>
              <p:tags r:id="rId3"/>
            </p:custDataLst>
          </p:nvPr>
        </p:nvSpPr>
        <p:spPr>
          <a:xfrm>
            <a:off x="673100" y="1785620"/>
            <a:ext cx="6653530" cy="1723390"/>
          </a:xfrm>
          <a:prstGeom prst="rect">
            <a:avLst/>
          </a:prstGeom>
        </p:spPr>
        <p:txBody>
          <a:bodyPr vert="horz" lIns="101600" tIns="0" rIns="82550" bIns="0" rtlCol="0">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altLang="zh-CN" sz="1400" b="1">
                <a:solidFill>
                  <a:schemeClr val="tx2">
                    <a:lumMod val="10000"/>
                  </a:schemeClr>
                </a:solidFill>
                <a:sym typeface="+mn-ea"/>
              </a:rPr>
              <a:t>Mainly 4 kinds of civil explosives:</a:t>
            </a:r>
            <a:endParaRPr lang="en-US" altLang="zh-CN" sz="1400" b="1">
              <a:solidFill>
                <a:schemeClr val="tx2">
                  <a:lumMod val="10000"/>
                </a:schemeClr>
              </a:solidFill>
            </a:endParaRPr>
          </a:p>
          <a:p>
            <a:pPr algn="just">
              <a:spcAft>
                <a:spcPts val="400"/>
              </a:spcAft>
            </a:pPr>
            <a:r>
              <a:rPr lang="en-US" altLang="zh-CN" sz="1400">
                <a:solidFill>
                  <a:schemeClr val="tx2">
                    <a:lumMod val="10000"/>
                  </a:schemeClr>
                </a:solidFill>
                <a:sym typeface="+mn-ea"/>
              </a:rPr>
              <a:t>Emulsions</a:t>
            </a:r>
            <a:endParaRPr lang="en-US" altLang="zh-CN" sz="1400">
              <a:solidFill>
                <a:schemeClr val="tx2">
                  <a:lumMod val="10000"/>
                </a:schemeClr>
              </a:solidFill>
              <a:sym typeface="+mn-ea"/>
            </a:endParaRPr>
          </a:p>
          <a:p>
            <a:pPr algn="just">
              <a:spcAft>
                <a:spcPts val="400"/>
              </a:spcAft>
            </a:pPr>
            <a:r>
              <a:rPr lang="en-US" altLang="zh-CN" sz="1400">
                <a:solidFill>
                  <a:schemeClr val="tx2">
                    <a:lumMod val="10000"/>
                  </a:schemeClr>
                </a:solidFill>
                <a:sym typeface="+mn-ea"/>
              </a:rPr>
              <a:t>Nitroglycerine dynamites</a:t>
            </a:r>
            <a:endParaRPr lang="en-US" altLang="zh-CN" sz="1400">
              <a:solidFill>
                <a:schemeClr val="tx2">
                  <a:lumMod val="10000"/>
                </a:schemeClr>
              </a:solidFill>
            </a:endParaRPr>
          </a:p>
          <a:p>
            <a:pPr algn="l">
              <a:spcAft>
                <a:spcPts val="400"/>
              </a:spcAft>
            </a:pPr>
            <a:r>
              <a:rPr lang="en-US" altLang="zh-CN" sz="1400" kern="1000" spc="100">
                <a:solidFill>
                  <a:schemeClr val="tx2">
                    <a:lumMod val="10000"/>
                  </a:schemeClr>
                </a:solidFill>
                <a:uFillTx/>
                <a:sym typeface="+mn-ea"/>
              </a:rPr>
              <a:t>Dry blasting agents (ANFO mainly)</a:t>
            </a:r>
            <a:endParaRPr lang="en-US" altLang="zh-CN" sz="1400">
              <a:solidFill>
                <a:schemeClr val="tx2">
                  <a:lumMod val="10000"/>
                </a:schemeClr>
              </a:solidFill>
            </a:endParaRPr>
          </a:p>
          <a:p>
            <a:pPr algn="just">
              <a:spcAft>
                <a:spcPts val="400"/>
              </a:spcAft>
            </a:pPr>
            <a:r>
              <a:rPr lang="en-US" altLang="zh-CN" sz="1400">
                <a:solidFill>
                  <a:schemeClr val="tx2">
                    <a:lumMod val="10000"/>
                  </a:schemeClr>
                </a:solidFill>
                <a:sym typeface="+mn-ea"/>
              </a:rPr>
              <a:t>Water-based slurry gels</a:t>
            </a:r>
            <a:endParaRPr lang="en-US" altLang="zh-CN" sz="1400">
              <a:solidFill>
                <a:schemeClr val="tx2">
                  <a:lumMod val="10000"/>
                </a:schemeClr>
              </a:solidFill>
            </a:endParaRPr>
          </a:p>
          <a:p>
            <a:endParaRPr lang="en-US" altLang="zh-CN" sz="1400">
              <a:solidFill>
                <a:schemeClr val="tx2">
                  <a:lumMod val="10000"/>
                </a:schemeClr>
              </a:solidFill>
              <a:sym typeface="+mn-ea"/>
            </a:endParaRPr>
          </a:p>
        </p:txBody>
      </p:sp>
      <p:pic>
        <p:nvPicPr>
          <p:cNvPr id="100" name="图片 99"/>
          <p:cNvPicPr/>
          <p:nvPr/>
        </p:nvPicPr>
        <p:blipFill>
          <a:blip r:embed="rId4"/>
          <a:stretch>
            <a:fillRect/>
          </a:stretch>
        </p:blipFill>
        <p:spPr>
          <a:xfrm>
            <a:off x="6478905" y="1870710"/>
            <a:ext cx="4986020" cy="3550920"/>
          </a:xfrm>
          <a:prstGeom prst="rect">
            <a:avLst/>
          </a:prstGeom>
          <a:noFill/>
          <a:ln w="9525">
            <a:noFill/>
          </a:ln>
        </p:spPr>
      </p:pic>
      <p:sp>
        <p:nvSpPr>
          <p:cNvPr id="7" name="文本框 6"/>
          <p:cNvSpPr txBox="1"/>
          <p:nvPr/>
        </p:nvSpPr>
        <p:spPr>
          <a:xfrm>
            <a:off x="635" y="-8255"/>
            <a:ext cx="4336415" cy="521970"/>
          </a:xfrm>
          <a:prstGeom prst="rect">
            <a:avLst/>
          </a:prstGeom>
          <a:noFill/>
        </p:spPr>
        <p:txBody>
          <a:bodyPr wrap="square" rtlCol="0">
            <a:spAutoFit/>
          </a:bodyPr>
          <a:p>
            <a:r>
              <a:rPr lang="en-US" altLang="zh-CN" sz="2800">
                <a:solidFill>
                  <a:schemeClr val="accent1"/>
                </a:solidFill>
                <a:latin typeface="Franklin Gothic Medium" panose="020B0603020102020204" charset="0"/>
                <a:cs typeface="Franklin Gothic Medium" panose="020B0603020102020204" charset="0"/>
              </a:rPr>
              <a:t>Waytop Microspheres</a:t>
            </a:r>
            <a:endParaRPr lang="en-US" altLang="zh-CN" sz="2800">
              <a:solidFill>
                <a:schemeClr val="accent1"/>
              </a:solidFill>
              <a:latin typeface="Franklin Gothic Medium" panose="020B0603020102020204" charset="0"/>
              <a:cs typeface="Franklin Gothic Medium" panose="020B0603020102020204" charset="0"/>
            </a:endParaRPr>
          </a:p>
        </p:txBody>
      </p:sp>
      <p:sp>
        <p:nvSpPr>
          <p:cNvPr id="9" name="文本框 8"/>
          <p:cNvSpPr txBox="1"/>
          <p:nvPr/>
        </p:nvSpPr>
        <p:spPr>
          <a:xfrm>
            <a:off x="4172585" y="6423025"/>
            <a:ext cx="3746500" cy="368300"/>
          </a:xfrm>
          <a:prstGeom prst="rect">
            <a:avLst/>
          </a:prstGeom>
          <a:noFill/>
        </p:spPr>
        <p:txBody>
          <a:bodyPr wrap="square" rtlCol="0">
            <a:spAutoFit/>
          </a:bodyPr>
          <a:p>
            <a:r>
              <a:rPr lang="en-US" altLang="zh-CN">
                <a:solidFill>
                  <a:schemeClr val="accent1"/>
                </a:solidFill>
              </a:rPr>
              <a:t>www.expandablemicrosphere.com</a:t>
            </a:r>
            <a:endParaRPr lang="en-US" altLang="zh-CN">
              <a:solidFill>
                <a:schemeClr val="accent1"/>
              </a:solidFill>
            </a:endParaRPr>
          </a:p>
        </p:txBody>
      </p:sp>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925" y="732155"/>
            <a:ext cx="11425555" cy="441960"/>
          </a:xfrm>
        </p:spPr>
        <p:txBody>
          <a:bodyPr/>
          <a:p>
            <a:r>
              <a:rPr lang="en-US" altLang="zh-CN" sz="3200">
                <a:solidFill>
                  <a:schemeClr val="tx2">
                    <a:lumMod val="25000"/>
                  </a:schemeClr>
                </a:solidFill>
                <a:latin typeface="Times New Roman" panose="02020603050405020304" charset="0"/>
                <a:cs typeface="Times New Roman" panose="02020603050405020304" charset="0"/>
                <a:sym typeface="+mn-ea"/>
              </a:rPr>
              <a:t>Benefits Applying Microspheres on Emulsion Explosives</a:t>
            </a:r>
            <a:endParaRPr lang="en-US" altLang="zh-CN" sz="3200">
              <a:solidFill>
                <a:schemeClr val="tx2">
                  <a:lumMod val="25000"/>
                </a:schemeClr>
              </a:solidFill>
              <a:latin typeface="Times New Roman" panose="02020603050405020304" charset="0"/>
              <a:cs typeface="Times New Roman" panose="02020603050405020304" charset="0"/>
              <a:sym typeface="+mn-ea"/>
            </a:endParaRPr>
          </a:p>
        </p:txBody>
      </p:sp>
      <p:sp>
        <p:nvSpPr>
          <p:cNvPr id="4" name="内容占位符 8"/>
          <p:cNvSpPr>
            <a:spLocks noGrp="1"/>
          </p:cNvSpPr>
          <p:nvPr>
            <p:custDataLst>
              <p:tags r:id="rId1"/>
            </p:custDataLst>
          </p:nvPr>
        </p:nvSpPr>
        <p:spPr>
          <a:xfrm>
            <a:off x="768350" y="1410970"/>
            <a:ext cx="10655300" cy="5692140"/>
          </a:xfrm>
          <a:prstGeom prst="rect">
            <a:avLst/>
          </a:prstGeom>
        </p:spPr>
        <p:txBody>
          <a:bodyPr vert="horz" lIns="90000" tIns="46800" rIns="90000" bIns="46800" rtlCol="0">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2135"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2135"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2135"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2135"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2135"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zh-CN" sz="1200" b="1">
                <a:solidFill>
                  <a:schemeClr val="tx1"/>
                </a:solidFill>
              </a:rPr>
              <a:t>Increase VOD</a:t>
            </a:r>
            <a:endParaRPr lang="en-US" altLang="zh-CN" sz="1200" b="1">
              <a:solidFill>
                <a:schemeClr val="tx1"/>
              </a:solidFill>
            </a:endParaRPr>
          </a:p>
          <a:p>
            <a:pPr marL="0" indent="0" algn="just">
              <a:buNone/>
            </a:pPr>
            <a:r>
              <a:rPr lang="en-US" altLang="zh-CN" sz="1200">
                <a:solidFill>
                  <a:schemeClr val="tx1"/>
                </a:solidFill>
              </a:rPr>
              <a:t>The velocity of detonation will be increased when microspheres are added, this is very important in some blasting applications.</a:t>
            </a:r>
            <a:endParaRPr lang="en-US" altLang="zh-CN" sz="1200">
              <a:solidFill>
                <a:schemeClr val="tx1"/>
              </a:solidFill>
            </a:endParaRPr>
          </a:p>
          <a:p>
            <a:pPr algn="just"/>
            <a:r>
              <a:rPr lang="en-US" altLang="zh-CN" sz="1200" b="1">
                <a:solidFill>
                  <a:schemeClr val="tx1"/>
                </a:solidFill>
                <a:sym typeface="+mn-ea"/>
              </a:rPr>
              <a:t>Lower Density</a:t>
            </a:r>
            <a:endParaRPr lang="en-US" altLang="zh-CN" sz="1200" b="1">
              <a:solidFill>
                <a:schemeClr val="tx1"/>
              </a:solidFill>
              <a:sym typeface="+mn-ea"/>
            </a:endParaRPr>
          </a:p>
          <a:p>
            <a:pPr marL="0" indent="0" algn="just">
              <a:buNone/>
            </a:pPr>
            <a:r>
              <a:rPr lang="en-US" altLang="zh-CN" sz="1200">
                <a:solidFill>
                  <a:schemeClr val="tx1"/>
                </a:solidFill>
                <a:sym typeface="+mn-ea"/>
              </a:rPr>
              <a:t>0.5 % dosage of expanded microspheres will decrease the density of emulsion explosive from 1400kg/m3 to 1150kg/m3, which is very important to get the better performance of explosives properties, 5 to 10 times less than the addition of glass microspheres.</a:t>
            </a:r>
            <a:endParaRPr lang="en-US" altLang="zh-CN" sz="1200">
              <a:solidFill>
                <a:schemeClr val="tx1"/>
              </a:solidFill>
              <a:sym typeface="+mn-ea"/>
            </a:endParaRPr>
          </a:p>
          <a:p>
            <a:pPr algn="just"/>
            <a:r>
              <a:rPr lang="en-US" altLang="zh-CN" sz="1200" b="1">
                <a:solidFill>
                  <a:schemeClr val="tx1"/>
                </a:solidFill>
              </a:rPr>
              <a:t>Storage stability</a:t>
            </a:r>
            <a:endParaRPr lang="en-US" altLang="zh-CN" sz="1200" b="1">
              <a:solidFill>
                <a:schemeClr val="tx1"/>
              </a:solidFill>
            </a:endParaRPr>
          </a:p>
          <a:p>
            <a:pPr marL="0" indent="0" algn="just">
              <a:buNone/>
            </a:pPr>
            <a:r>
              <a:rPr lang="en-US" altLang="zh-CN" sz="1200">
                <a:solidFill>
                  <a:schemeClr val="tx1"/>
                </a:solidFill>
              </a:rPr>
              <a:t>Expanded Microspheres could withstand 95</a:t>
            </a:r>
            <a:r>
              <a:rPr lang="en-US" altLang="zh-CN" sz="1200">
                <a:solidFill>
                  <a:schemeClr val="tx1"/>
                </a:solidFill>
                <a:sym typeface="+mn-ea"/>
              </a:rPr>
              <a:t>°C for more than 3 hours in the mixture of emulsion explosives. No problems is found.</a:t>
            </a:r>
            <a:endParaRPr lang="en-US" altLang="zh-CN" sz="1200">
              <a:solidFill>
                <a:schemeClr val="tx1"/>
              </a:solidFill>
            </a:endParaRPr>
          </a:p>
          <a:p>
            <a:pPr algn="just"/>
            <a:r>
              <a:rPr lang="en-US" altLang="zh-CN" sz="1200" b="1">
                <a:solidFill>
                  <a:schemeClr val="tx1"/>
                </a:solidFill>
              </a:rPr>
              <a:t>Improve Compressibility</a:t>
            </a:r>
            <a:endParaRPr lang="en-US" altLang="zh-CN" sz="1200" b="1">
              <a:solidFill>
                <a:schemeClr val="tx1"/>
              </a:solidFill>
            </a:endParaRPr>
          </a:p>
          <a:p>
            <a:pPr marL="0" indent="0" algn="just">
              <a:buNone/>
            </a:pPr>
            <a:r>
              <a:rPr lang="en-US" altLang="zh-CN" sz="1200">
                <a:solidFill>
                  <a:schemeClr val="tx1"/>
                </a:solidFill>
              </a:rPr>
              <a:t>Expanded microspheres could withstand high pressure processing in the emulsion explosive, without any breakage.</a:t>
            </a:r>
            <a:endParaRPr lang="en-US" altLang="zh-CN" sz="1200">
              <a:solidFill>
                <a:schemeClr val="tx1"/>
              </a:solidFill>
            </a:endParaRPr>
          </a:p>
          <a:p>
            <a:pPr algn="just"/>
            <a:r>
              <a:rPr lang="en-US" altLang="zh-CN" sz="1200" b="1">
                <a:solidFill>
                  <a:schemeClr val="tx1"/>
                </a:solidFill>
              </a:rPr>
              <a:t>Increase Combustion</a:t>
            </a:r>
            <a:endParaRPr lang="en-US" altLang="zh-CN" sz="1200" b="1">
              <a:solidFill>
                <a:schemeClr val="tx1"/>
              </a:solidFill>
              <a:sym typeface="+mn-ea"/>
            </a:endParaRPr>
          </a:p>
          <a:p>
            <a:pPr marL="0" indent="0" algn="just">
              <a:buNone/>
            </a:pPr>
            <a:r>
              <a:rPr lang="en-US" altLang="zh-CN" sz="1200">
                <a:solidFill>
                  <a:schemeClr val="tx1"/>
                </a:solidFill>
              </a:rPr>
              <a:t>The expanded microspheres can improve the combustion of emulsion explosives since it is an organic material and like a fuel during detonation. </a:t>
            </a:r>
            <a:endParaRPr lang="en-US" altLang="zh-CN" sz="1200">
              <a:solidFill>
                <a:schemeClr val="tx1"/>
              </a:solidFill>
            </a:endParaRPr>
          </a:p>
        </p:txBody>
      </p:sp>
      <p:sp>
        <p:nvSpPr>
          <p:cNvPr id="3" name="文本框 2"/>
          <p:cNvSpPr txBox="1"/>
          <p:nvPr/>
        </p:nvSpPr>
        <p:spPr>
          <a:xfrm>
            <a:off x="635" y="-8255"/>
            <a:ext cx="4336415" cy="521970"/>
          </a:xfrm>
          <a:prstGeom prst="rect">
            <a:avLst/>
          </a:prstGeom>
          <a:noFill/>
        </p:spPr>
        <p:txBody>
          <a:bodyPr wrap="square" rtlCol="0">
            <a:spAutoFit/>
          </a:bodyPr>
          <a:p>
            <a:r>
              <a:rPr lang="en-US" altLang="zh-CN" sz="2800">
                <a:solidFill>
                  <a:schemeClr val="accent1"/>
                </a:solidFill>
                <a:latin typeface="Franklin Gothic Medium" panose="020B0603020102020204" charset="0"/>
                <a:cs typeface="Franklin Gothic Medium" panose="020B0603020102020204" charset="0"/>
              </a:rPr>
              <a:t>Waytop Microspheres</a:t>
            </a:r>
            <a:endParaRPr lang="en-US" altLang="zh-CN" sz="2800">
              <a:solidFill>
                <a:schemeClr val="accent1"/>
              </a:solidFill>
              <a:latin typeface="Franklin Gothic Medium" panose="020B0603020102020204" charset="0"/>
              <a:cs typeface="Franklin Gothic Medium" panose="020B0603020102020204" charset="0"/>
            </a:endParaRPr>
          </a:p>
        </p:txBody>
      </p:sp>
      <p:sp>
        <p:nvSpPr>
          <p:cNvPr id="5" name="文本框 4"/>
          <p:cNvSpPr txBox="1"/>
          <p:nvPr/>
        </p:nvSpPr>
        <p:spPr>
          <a:xfrm>
            <a:off x="4172585" y="6423025"/>
            <a:ext cx="3746500" cy="368300"/>
          </a:xfrm>
          <a:prstGeom prst="rect">
            <a:avLst/>
          </a:prstGeom>
          <a:noFill/>
        </p:spPr>
        <p:txBody>
          <a:bodyPr wrap="square" rtlCol="0">
            <a:spAutoFit/>
          </a:bodyPr>
          <a:p>
            <a:r>
              <a:rPr lang="en-US" altLang="zh-CN">
                <a:solidFill>
                  <a:schemeClr val="accent1"/>
                </a:solidFill>
              </a:rPr>
              <a:t>www.expandablemicrosphere.com</a:t>
            </a:r>
            <a:endParaRPr lang="en-US" altLang="zh-CN">
              <a:solidFill>
                <a:schemeClr val="accent1"/>
              </a:solidFill>
            </a:endParaRPr>
          </a:p>
        </p:txBody>
      </p:sp>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内容占位符 8"/>
          <p:cNvSpPr>
            <a:spLocks noGrp="1"/>
          </p:cNvSpPr>
          <p:nvPr>
            <p:ph sz="quarter" idx="13"/>
          </p:nvPr>
        </p:nvSpPr>
        <p:spPr>
          <a:xfrm>
            <a:off x="561975" y="1682115"/>
            <a:ext cx="10370185" cy="666115"/>
          </a:xfrm>
        </p:spPr>
        <p:txBody>
          <a:bodyPr>
            <a:noAutofit/>
          </a:bodyPr>
          <a:p>
            <a:pPr marL="0" indent="0" algn="just">
              <a:buNone/>
            </a:pPr>
            <a:r>
              <a:rPr lang="en-US" altLang="zh-CN" sz="1800"/>
              <a:t>We recommend dry expanded grades for explosion application:</a:t>
            </a:r>
            <a:endParaRPr lang="en-US" altLang="zh-CN" sz="1800"/>
          </a:p>
        </p:txBody>
      </p:sp>
      <p:sp>
        <p:nvSpPr>
          <p:cNvPr id="3" name="标题 4"/>
          <p:cNvSpPr>
            <a:spLocks noGrp="1"/>
          </p:cNvSpPr>
          <p:nvPr>
            <p:custDataLst>
              <p:tags r:id="rId1"/>
            </p:custDataLst>
          </p:nvPr>
        </p:nvSpPr>
        <p:spPr>
          <a:xfrm>
            <a:off x="495892" y="833755"/>
            <a:ext cx="10852237" cy="441964"/>
          </a:xfrm>
          <a:prstGeom prst="rect">
            <a:avLst/>
          </a:prstGeom>
        </p:spPr>
        <p:txBody>
          <a:bodyPr vert="horz" lIns="101600" tIns="38100" rIns="76200" bIns="38100" rtlCol="0" anchor="ctr" anchorCtr="0">
            <a:noAutofit/>
          </a:bodyPr>
          <a:lstStyle>
            <a:lvl1pPr marL="0" marR="0" lvl="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lgn="l">
              <a:buClrTx/>
              <a:buSzTx/>
              <a:buFontTx/>
            </a:pPr>
            <a:r>
              <a:rPr lang="en-US" altLang="zh-CN" sz="3200" b="1" cap="none" spc="200">
                <a:solidFill>
                  <a:schemeClr val="tx2">
                    <a:lumMod val="25000"/>
                  </a:schemeClr>
                </a:solidFill>
                <a:latin typeface="Times New Roman" panose="02020603050405020304" charset="0"/>
                <a:ea typeface="微软雅黑" panose="020B0503020204020204" charset="-122"/>
                <a:cs typeface="Times New Roman" panose="02020603050405020304" charset="0"/>
                <a:sym typeface="+mn-ea"/>
              </a:rPr>
              <a:t>Expanded Microspheres Grades to Choose</a:t>
            </a:r>
            <a:endParaRPr lang="en-US" altLang="zh-CN" sz="3200" b="1" cap="none" spc="200">
              <a:solidFill>
                <a:schemeClr val="tx2">
                  <a:lumMod val="25000"/>
                </a:schemeClr>
              </a:solidFill>
              <a:latin typeface="Times New Roman" panose="02020603050405020304" charset="0"/>
              <a:ea typeface="微软雅黑" panose="020B0503020204020204" charset="-122"/>
              <a:cs typeface="Times New Roman" panose="02020603050405020304" charset="0"/>
              <a:sym typeface="+mn-ea"/>
            </a:endParaRPr>
          </a:p>
        </p:txBody>
      </p:sp>
      <p:graphicFrame>
        <p:nvGraphicFramePr>
          <p:cNvPr id="4" name="表格 3"/>
          <p:cNvGraphicFramePr/>
          <p:nvPr>
            <p:custDataLst>
              <p:tags r:id="rId2"/>
            </p:custDataLst>
          </p:nvPr>
        </p:nvGraphicFramePr>
        <p:xfrm>
          <a:off x="561975" y="2754630"/>
          <a:ext cx="10087610" cy="2689860"/>
        </p:xfrm>
        <a:graphic>
          <a:graphicData uri="http://schemas.openxmlformats.org/drawingml/2006/table">
            <a:tbl>
              <a:tblPr/>
              <a:tblGrid>
                <a:gridCol w="1763395"/>
                <a:gridCol w="2800985"/>
                <a:gridCol w="2766060"/>
                <a:gridCol w="2757170"/>
              </a:tblGrid>
              <a:tr h="850265">
                <a:tc>
                  <a:txBody>
                    <a:bodyPr/>
                    <a:p>
                      <a:pPr indent="0" algn="ctr">
                        <a:buNone/>
                      </a:pPr>
                      <a:r>
                        <a:rPr lang="en-US" sz="1600" b="1">
                          <a:solidFill>
                            <a:srgbClr val="000000"/>
                          </a:solidFill>
                          <a:latin typeface="Microsoft YaHei UI Light" panose="020B0502040204020203" charset="-122"/>
                          <a:ea typeface="Microsoft YaHei UI Light" panose="020B0502040204020203" charset="-122"/>
                          <a:cs typeface="Microsoft YaHei UI Light" panose="020B0502040204020203" charset="-122"/>
                        </a:rPr>
                        <a:t>Grade</a:t>
                      </a:r>
                      <a:endParaRPr lang="en-US" altLang="en-US" sz="1600" b="1">
                        <a:solidFill>
                          <a:srgbClr val="000000"/>
                        </a:solidFill>
                        <a:latin typeface="Microsoft YaHei UI Light" panose="020B0502040204020203" charset="-122"/>
                        <a:ea typeface="Microsoft YaHei UI Light" panose="020B0502040204020203" charset="-122"/>
                        <a:cs typeface="Microsoft YaHei UI Light" panose="020B0502040204020203"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Microsoft YaHei UI Light" panose="020B0502040204020203" charset="-122"/>
                          <a:ea typeface="Microsoft YaHei UI Light" panose="020B0502040204020203" charset="-122"/>
                          <a:cs typeface="Microsoft YaHei UI Light" panose="020B0502040204020203" charset="-122"/>
                        </a:rPr>
                        <a:t>Average Particle Size (μm)</a:t>
                      </a:r>
                      <a:endParaRPr lang="en-US" altLang="en-US" sz="1600" b="1">
                        <a:solidFill>
                          <a:srgbClr val="000000"/>
                        </a:solidFill>
                        <a:latin typeface="Microsoft YaHei UI Light" panose="020B0502040204020203" charset="-122"/>
                        <a:ea typeface="Microsoft YaHei UI Light" panose="020B0502040204020203" charset="-122"/>
                        <a:cs typeface="Microsoft YaHei UI Light" panose="020B0502040204020203"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Microsoft YaHei UI Light" panose="020B0502040204020203" charset="-122"/>
                          <a:ea typeface="Microsoft YaHei UI Light" panose="020B0502040204020203" charset="-122"/>
                          <a:cs typeface="Microsoft YaHei UI Light" panose="020B0502040204020203" charset="-122"/>
                        </a:rPr>
                        <a:t>Softening Temp (℃)</a:t>
                      </a:r>
                      <a:endParaRPr lang="en-US" altLang="en-US" sz="1600" b="1">
                        <a:solidFill>
                          <a:srgbClr val="000000"/>
                        </a:solidFill>
                        <a:latin typeface="Microsoft YaHei UI Light" panose="020B0502040204020203" charset="-122"/>
                        <a:ea typeface="Microsoft YaHei UI Light" panose="020B0502040204020203" charset="-122"/>
                        <a:cs typeface="Microsoft YaHei UI Light" panose="020B0502040204020203"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1">
                          <a:solidFill>
                            <a:srgbClr val="000000"/>
                          </a:solidFill>
                          <a:latin typeface="Microsoft YaHei UI Light" panose="020B0502040204020203" charset="-122"/>
                          <a:ea typeface="Microsoft YaHei UI Light" panose="020B0502040204020203" charset="-122"/>
                          <a:cs typeface="Microsoft YaHei UI Light" panose="020B0502040204020203" charset="-122"/>
                        </a:rPr>
                        <a:t>Density kg/m3</a:t>
                      </a:r>
                      <a:endParaRPr lang="en-US" altLang="en-US" sz="1600" b="1">
                        <a:solidFill>
                          <a:srgbClr val="000000"/>
                        </a:solidFill>
                        <a:latin typeface="Microsoft YaHei UI Light" panose="020B0502040204020203" charset="-122"/>
                        <a:ea typeface="Microsoft YaHei UI Light" panose="020B0502040204020203" charset="-122"/>
                        <a:cs typeface="Microsoft YaHei UI Light" panose="020B0502040204020203"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5295">
                <a:tc>
                  <a:txBody>
                    <a:bodyPr/>
                    <a:p>
                      <a:pPr indent="0" algn="ctr">
                        <a:buNone/>
                      </a:pPr>
                      <a:r>
                        <a:rPr lang="en-US" sz="1600" b="0">
                          <a:solidFill>
                            <a:srgbClr val="000000"/>
                          </a:solidFill>
                          <a:latin typeface="Microsoft YaHei UI Light" panose="020B0502040204020203" charset="-122"/>
                          <a:ea typeface="Microsoft YaHei UI Light" panose="020B0502040204020203" charset="-122"/>
                          <a:cs typeface="Microsoft YaHei UI Light" panose="020B0502040204020203" charset="-122"/>
                        </a:rPr>
                        <a:t>WP20D</a:t>
                      </a:r>
                      <a:endParaRPr lang="en-US" altLang="en-US" sz="1600" b="0">
                        <a:solidFill>
                          <a:srgbClr val="000000"/>
                        </a:solidFill>
                        <a:latin typeface="Microsoft YaHei UI Light" panose="020B0502040204020203" charset="-122"/>
                        <a:ea typeface="Microsoft YaHei UI Light" panose="020B0502040204020203" charset="-122"/>
                        <a:cs typeface="Microsoft YaHei UI Light" panose="020B0502040204020203"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rgbClr val="000000"/>
                          </a:solidFill>
                          <a:latin typeface="Microsoft YaHei UI Light" panose="020B0502040204020203" charset="-122"/>
                          <a:ea typeface="Microsoft YaHei UI Light" panose="020B0502040204020203" charset="-122"/>
                          <a:cs typeface="Microsoft YaHei UI Light" panose="020B0502040204020203" charset="-122"/>
                        </a:rPr>
                        <a:t>20-30</a:t>
                      </a:r>
                      <a:endParaRPr lang="en-US" altLang="en-US" sz="1600" b="0">
                        <a:solidFill>
                          <a:srgbClr val="000000"/>
                        </a:solidFill>
                        <a:latin typeface="Microsoft YaHei UI Light" panose="020B0502040204020203" charset="-122"/>
                        <a:ea typeface="Microsoft YaHei UI Light" panose="020B0502040204020203" charset="-122"/>
                        <a:cs typeface="Microsoft YaHei UI Light" panose="020B0502040204020203"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rgbClr val="000000"/>
                          </a:solidFill>
                          <a:latin typeface="Microsoft YaHei UI Light" panose="020B0502040204020203" charset="-122"/>
                          <a:ea typeface="Microsoft YaHei UI Light" panose="020B0502040204020203" charset="-122"/>
                          <a:cs typeface="Microsoft YaHei UI Light" panose="020B0502040204020203" charset="-122"/>
                        </a:rPr>
                        <a:t>110±5</a:t>
                      </a:r>
                      <a:endParaRPr lang="en-US" altLang="en-US" sz="1600" b="0">
                        <a:solidFill>
                          <a:srgbClr val="000000"/>
                        </a:solidFill>
                        <a:latin typeface="Microsoft YaHei UI Light" panose="020B0502040204020203" charset="-122"/>
                        <a:ea typeface="Microsoft YaHei UI Light" panose="020B0502040204020203" charset="-122"/>
                        <a:cs typeface="Microsoft YaHei UI Light" panose="020B0502040204020203"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rgbClr val="000000"/>
                          </a:solidFill>
                          <a:latin typeface="Microsoft YaHei UI Light" panose="020B0502040204020203" charset="-122"/>
                          <a:ea typeface="Microsoft YaHei UI Light" panose="020B0502040204020203" charset="-122"/>
                          <a:cs typeface="Microsoft YaHei UI Light" panose="020B0502040204020203" charset="-122"/>
                        </a:rPr>
                        <a:t>30-40</a:t>
                      </a:r>
                      <a:endParaRPr lang="en-US" altLang="en-US" sz="1600" b="0">
                        <a:solidFill>
                          <a:srgbClr val="000000"/>
                        </a:solidFill>
                        <a:latin typeface="Microsoft YaHei UI Light" panose="020B0502040204020203" charset="-122"/>
                        <a:ea typeface="Microsoft YaHei UI Light" panose="020B0502040204020203" charset="-122"/>
                        <a:cs typeface="Microsoft YaHei UI Light" panose="020B0502040204020203"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4660">
                <a:tc>
                  <a:txBody>
                    <a:bodyPr/>
                    <a:p>
                      <a:pPr indent="0" algn="ctr">
                        <a:buNone/>
                      </a:pPr>
                      <a:r>
                        <a:rPr lang="en-US" sz="1600" b="0">
                          <a:solidFill>
                            <a:srgbClr val="000000"/>
                          </a:solidFill>
                          <a:latin typeface="Microsoft YaHei UI Light" panose="020B0502040204020203" charset="-122"/>
                          <a:ea typeface="Microsoft YaHei UI Light" panose="020B0502040204020203" charset="-122"/>
                          <a:cs typeface="Microsoft YaHei UI Light" panose="020B0502040204020203" charset="-122"/>
                        </a:rPr>
                        <a:t>WP40D</a:t>
                      </a:r>
                      <a:endParaRPr lang="en-US" altLang="en-US" sz="1600" b="0">
                        <a:solidFill>
                          <a:srgbClr val="000000"/>
                        </a:solidFill>
                        <a:latin typeface="Microsoft YaHei UI Light" panose="020B0502040204020203" charset="-122"/>
                        <a:ea typeface="Microsoft YaHei UI Light" panose="020B0502040204020203" charset="-122"/>
                        <a:cs typeface="Microsoft YaHei UI Light" panose="020B0502040204020203"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rgbClr val="000000"/>
                          </a:solidFill>
                          <a:latin typeface="Microsoft YaHei UI Light" panose="020B0502040204020203" charset="-122"/>
                          <a:ea typeface="Microsoft YaHei UI Light" panose="020B0502040204020203" charset="-122"/>
                          <a:cs typeface="Microsoft YaHei UI Light" panose="020B0502040204020203" charset="-122"/>
                        </a:rPr>
                        <a:t>30-50</a:t>
                      </a:r>
                      <a:endParaRPr lang="en-US" altLang="en-US" sz="1600" b="0">
                        <a:solidFill>
                          <a:srgbClr val="000000"/>
                        </a:solidFill>
                        <a:latin typeface="Microsoft YaHei UI Light" panose="020B0502040204020203" charset="-122"/>
                        <a:ea typeface="Microsoft YaHei UI Light" panose="020B0502040204020203" charset="-122"/>
                        <a:cs typeface="Microsoft YaHei UI Light" panose="020B0502040204020203"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rgbClr val="000000"/>
                          </a:solidFill>
                          <a:latin typeface="Microsoft YaHei UI Light" panose="020B0502040204020203" charset="-122"/>
                          <a:ea typeface="Microsoft YaHei UI Light" panose="020B0502040204020203" charset="-122"/>
                          <a:cs typeface="Microsoft YaHei UI Light" panose="020B0502040204020203" charset="-122"/>
                        </a:rPr>
                        <a:t>100±5</a:t>
                      </a:r>
                      <a:endParaRPr lang="en-US" altLang="en-US" sz="1600" b="0">
                        <a:solidFill>
                          <a:srgbClr val="000000"/>
                        </a:solidFill>
                        <a:latin typeface="Microsoft YaHei UI Light" panose="020B0502040204020203" charset="-122"/>
                        <a:ea typeface="Microsoft YaHei UI Light" panose="020B0502040204020203" charset="-122"/>
                        <a:cs typeface="Microsoft YaHei UI Light" panose="020B0502040204020203"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rgbClr val="000000"/>
                          </a:solidFill>
                          <a:latin typeface="Microsoft YaHei UI Light" panose="020B0502040204020203" charset="-122"/>
                          <a:ea typeface="Microsoft YaHei UI Light" panose="020B0502040204020203" charset="-122"/>
                          <a:cs typeface="Microsoft YaHei UI Light" panose="020B0502040204020203" charset="-122"/>
                        </a:rPr>
                        <a:t>20-30</a:t>
                      </a:r>
                      <a:endParaRPr lang="en-US" altLang="en-US" sz="1600" b="0">
                        <a:solidFill>
                          <a:srgbClr val="000000"/>
                        </a:solidFill>
                        <a:latin typeface="Microsoft YaHei UI Light" panose="020B0502040204020203" charset="-122"/>
                        <a:ea typeface="Microsoft YaHei UI Light" panose="020B0502040204020203" charset="-122"/>
                        <a:cs typeface="Microsoft YaHei UI Light" panose="020B0502040204020203"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4660">
                <a:tc>
                  <a:txBody>
                    <a:bodyPr/>
                    <a:p>
                      <a:pPr indent="0" algn="ctr">
                        <a:buNone/>
                      </a:pPr>
                      <a:r>
                        <a:rPr lang="en-US" sz="1600" b="0">
                          <a:solidFill>
                            <a:srgbClr val="000000"/>
                          </a:solidFill>
                          <a:latin typeface="Microsoft YaHei UI Light" panose="020B0502040204020203" charset="-122"/>
                          <a:ea typeface="Microsoft YaHei UI Light" panose="020B0502040204020203" charset="-122"/>
                          <a:cs typeface="Microsoft YaHei UI Light" panose="020B0502040204020203" charset="-122"/>
                        </a:rPr>
                        <a:t>WP80D</a:t>
                      </a:r>
                      <a:endParaRPr lang="en-US" altLang="en-US" sz="1600" b="0">
                        <a:solidFill>
                          <a:srgbClr val="000000"/>
                        </a:solidFill>
                        <a:latin typeface="Microsoft YaHei UI Light" panose="020B0502040204020203" charset="-122"/>
                        <a:ea typeface="Microsoft YaHei UI Light" panose="020B0502040204020203" charset="-122"/>
                        <a:cs typeface="Microsoft YaHei UI Light" panose="020B0502040204020203"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rgbClr val="000000"/>
                          </a:solidFill>
                          <a:latin typeface="Microsoft YaHei UI Light" panose="020B0502040204020203" charset="-122"/>
                          <a:ea typeface="Microsoft YaHei UI Light" panose="020B0502040204020203" charset="-122"/>
                          <a:cs typeface="Microsoft YaHei UI Light" panose="020B0502040204020203" charset="-122"/>
                        </a:rPr>
                        <a:t>70-90</a:t>
                      </a:r>
                      <a:endParaRPr lang="en-US" altLang="en-US" sz="1600" b="0">
                        <a:solidFill>
                          <a:srgbClr val="000000"/>
                        </a:solidFill>
                        <a:latin typeface="Microsoft YaHei UI Light" panose="020B0502040204020203" charset="-122"/>
                        <a:ea typeface="Microsoft YaHei UI Light" panose="020B0502040204020203" charset="-122"/>
                        <a:cs typeface="Microsoft YaHei UI Light" panose="020B0502040204020203"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rgbClr val="000000"/>
                          </a:solidFill>
                          <a:latin typeface="Microsoft YaHei UI Light" panose="020B0502040204020203" charset="-122"/>
                          <a:ea typeface="Microsoft YaHei UI Light" panose="020B0502040204020203" charset="-122"/>
                          <a:cs typeface="Microsoft YaHei UI Light" panose="020B0502040204020203" charset="-122"/>
                        </a:rPr>
                        <a:t>120±5</a:t>
                      </a:r>
                      <a:endParaRPr lang="en-US" altLang="en-US" sz="1600" b="0">
                        <a:solidFill>
                          <a:srgbClr val="000000"/>
                        </a:solidFill>
                        <a:latin typeface="Microsoft YaHei UI Light" panose="020B0502040204020203" charset="-122"/>
                        <a:ea typeface="Microsoft YaHei UI Light" panose="020B0502040204020203" charset="-122"/>
                        <a:cs typeface="Microsoft YaHei UI Light" panose="020B0502040204020203"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rgbClr val="000000"/>
                          </a:solidFill>
                          <a:latin typeface="Microsoft YaHei UI Light" panose="020B0502040204020203" charset="-122"/>
                          <a:ea typeface="Microsoft YaHei UI Light" panose="020B0502040204020203" charset="-122"/>
                          <a:cs typeface="Microsoft YaHei UI Light" panose="020B0502040204020203" charset="-122"/>
                        </a:rPr>
                        <a:t>15-25</a:t>
                      </a:r>
                      <a:endParaRPr lang="en-US" altLang="en-US" sz="1600" b="0">
                        <a:solidFill>
                          <a:srgbClr val="000000"/>
                        </a:solidFill>
                        <a:latin typeface="Microsoft YaHei UI Light" panose="020B0502040204020203" charset="-122"/>
                        <a:ea typeface="Microsoft YaHei UI Light" panose="020B0502040204020203" charset="-122"/>
                        <a:cs typeface="Microsoft YaHei UI Light" panose="020B0502040204020203"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74980">
                <a:tc>
                  <a:txBody>
                    <a:bodyPr/>
                    <a:p>
                      <a:pPr indent="0" algn="ctr">
                        <a:buNone/>
                      </a:pPr>
                      <a:r>
                        <a:rPr lang="en-US" sz="1600" b="0">
                          <a:solidFill>
                            <a:srgbClr val="000000"/>
                          </a:solidFill>
                          <a:latin typeface="Microsoft YaHei UI Light" panose="020B0502040204020203" charset="-122"/>
                          <a:ea typeface="Microsoft YaHei UI Light" panose="020B0502040204020203" charset="-122"/>
                          <a:cs typeface="Microsoft YaHei UI Light" panose="020B0502040204020203" charset="-122"/>
                        </a:rPr>
                        <a:t>WP100D</a:t>
                      </a:r>
                      <a:endParaRPr lang="en-US" altLang="en-US" sz="1600" b="0">
                        <a:solidFill>
                          <a:srgbClr val="000000"/>
                        </a:solidFill>
                        <a:latin typeface="Microsoft YaHei UI Light" panose="020B0502040204020203" charset="-122"/>
                        <a:ea typeface="Microsoft YaHei UI Light" panose="020B0502040204020203" charset="-122"/>
                        <a:cs typeface="Microsoft YaHei UI Light" panose="020B0502040204020203"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rgbClr val="000000"/>
                          </a:solidFill>
                          <a:latin typeface="Microsoft YaHei UI Light" panose="020B0502040204020203" charset="-122"/>
                          <a:ea typeface="Microsoft YaHei UI Light" panose="020B0502040204020203" charset="-122"/>
                          <a:cs typeface="Microsoft YaHei UI Light" panose="020B0502040204020203" charset="-122"/>
                        </a:rPr>
                        <a:t>90-110</a:t>
                      </a:r>
                      <a:endParaRPr lang="en-US" altLang="en-US" sz="1600" b="0">
                        <a:solidFill>
                          <a:srgbClr val="000000"/>
                        </a:solidFill>
                        <a:latin typeface="Microsoft YaHei UI Light" panose="020B0502040204020203" charset="-122"/>
                        <a:ea typeface="Microsoft YaHei UI Light" panose="020B0502040204020203" charset="-122"/>
                        <a:cs typeface="Microsoft YaHei UI Light" panose="020B0502040204020203"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rgbClr val="000000"/>
                          </a:solidFill>
                          <a:latin typeface="Microsoft YaHei UI Light" panose="020B0502040204020203" charset="-122"/>
                          <a:ea typeface="Microsoft YaHei UI Light" panose="020B0502040204020203" charset="-122"/>
                          <a:cs typeface="Microsoft YaHei UI Light" panose="020B0502040204020203" charset="-122"/>
                        </a:rPr>
                        <a:t>85±5</a:t>
                      </a:r>
                      <a:endParaRPr lang="en-US" altLang="en-US" sz="1600" b="0">
                        <a:solidFill>
                          <a:srgbClr val="000000"/>
                        </a:solidFill>
                        <a:latin typeface="Microsoft YaHei UI Light" panose="020B0502040204020203" charset="-122"/>
                        <a:ea typeface="Microsoft YaHei UI Light" panose="020B0502040204020203" charset="-122"/>
                        <a:cs typeface="Microsoft YaHei UI Light" panose="020B0502040204020203"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600" b="0">
                          <a:solidFill>
                            <a:srgbClr val="000000"/>
                          </a:solidFill>
                          <a:latin typeface="Microsoft YaHei UI Light" panose="020B0502040204020203" charset="-122"/>
                          <a:ea typeface="Microsoft YaHei UI Light" panose="020B0502040204020203" charset="-122"/>
                          <a:cs typeface="Microsoft YaHei UI Light" panose="020B0502040204020203" charset="-122"/>
                        </a:rPr>
                        <a:t>13-18</a:t>
                      </a:r>
                      <a:endParaRPr lang="en-US" altLang="en-US" sz="1600" b="0">
                        <a:solidFill>
                          <a:srgbClr val="000000"/>
                        </a:solidFill>
                        <a:latin typeface="Microsoft YaHei UI Light" panose="020B0502040204020203" charset="-122"/>
                        <a:ea typeface="Microsoft YaHei UI Light" panose="020B0502040204020203" charset="-122"/>
                        <a:cs typeface="Microsoft YaHei UI Light" panose="020B0502040204020203"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文本框 1"/>
          <p:cNvSpPr txBox="1"/>
          <p:nvPr/>
        </p:nvSpPr>
        <p:spPr>
          <a:xfrm>
            <a:off x="635" y="-8255"/>
            <a:ext cx="4336415" cy="521970"/>
          </a:xfrm>
          <a:prstGeom prst="rect">
            <a:avLst/>
          </a:prstGeom>
          <a:noFill/>
        </p:spPr>
        <p:txBody>
          <a:bodyPr wrap="square" rtlCol="0">
            <a:spAutoFit/>
          </a:bodyPr>
          <a:p>
            <a:r>
              <a:rPr lang="en-US" altLang="zh-CN" sz="2800">
                <a:solidFill>
                  <a:schemeClr val="accent1"/>
                </a:solidFill>
                <a:latin typeface="Franklin Gothic Medium" panose="020B0603020102020204" charset="0"/>
                <a:cs typeface="Franklin Gothic Medium" panose="020B0603020102020204" charset="0"/>
              </a:rPr>
              <a:t>Waytop Microspheres</a:t>
            </a:r>
            <a:endParaRPr lang="en-US" altLang="zh-CN" sz="2800">
              <a:solidFill>
                <a:schemeClr val="accent1"/>
              </a:solidFill>
              <a:latin typeface="Franklin Gothic Medium" panose="020B0603020102020204" charset="0"/>
              <a:cs typeface="Franklin Gothic Medium" panose="020B0603020102020204" charset="0"/>
            </a:endParaRPr>
          </a:p>
        </p:txBody>
      </p:sp>
      <p:sp>
        <p:nvSpPr>
          <p:cNvPr id="5" name="文本框 4"/>
          <p:cNvSpPr txBox="1"/>
          <p:nvPr/>
        </p:nvSpPr>
        <p:spPr>
          <a:xfrm>
            <a:off x="4172585" y="6423025"/>
            <a:ext cx="3746500" cy="368300"/>
          </a:xfrm>
          <a:prstGeom prst="rect">
            <a:avLst/>
          </a:prstGeom>
          <a:noFill/>
        </p:spPr>
        <p:txBody>
          <a:bodyPr wrap="square" rtlCol="0">
            <a:spAutoFit/>
          </a:bodyPr>
          <a:p>
            <a:r>
              <a:rPr lang="en-US" altLang="zh-CN">
                <a:solidFill>
                  <a:schemeClr val="accent1"/>
                </a:solidFill>
              </a:rPr>
              <a:t>www.expandablemicrosphere.com</a:t>
            </a:r>
            <a:endParaRPr lang="en-US" altLang="zh-CN">
              <a:solidFill>
                <a:schemeClr val="accent1"/>
              </a:solidFill>
            </a:endParaRPr>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a:xfrm>
            <a:off x="582930" y="770255"/>
            <a:ext cx="5930265" cy="882015"/>
          </a:xfrm>
        </p:spPr>
        <p:txBody>
          <a:bodyPr vert="horz" lIns="101600" tIns="38100" rIns="76200" bIns="38100" rtlCol="0" anchor="ctr" anchorCtr="0">
            <a:noAutofit/>
          </a:bodyPr>
          <a:p>
            <a:pPr lvl="0" algn="l">
              <a:buClrTx/>
              <a:buSzTx/>
              <a:buFontTx/>
            </a:pPr>
            <a:r>
              <a:rPr lang="en-US" altLang="zh-CN" sz="3200" b="1" cap="none" spc="200">
                <a:solidFill>
                  <a:schemeClr val="tx2">
                    <a:lumMod val="25000"/>
                  </a:schemeClr>
                </a:solidFill>
                <a:latin typeface="Times New Roman" panose="02020603050405020304" charset="0"/>
                <a:ea typeface="微软雅黑" panose="020B0503020204020204" charset="-122"/>
                <a:cs typeface="Times New Roman" panose="02020603050405020304" charset="0"/>
                <a:sym typeface="+mn-ea"/>
              </a:rPr>
              <a:t>The Mixing Operation</a:t>
            </a:r>
            <a:endParaRPr lang="en-US" altLang="zh-CN" sz="3200" b="1" cap="none" spc="200">
              <a:solidFill>
                <a:schemeClr val="tx2">
                  <a:lumMod val="25000"/>
                </a:schemeClr>
              </a:solidFill>
              <a:latin typeface="Times New Roman" panose="02020603050405020304" charset="0"/>
              <a:ea typeface="微软雅黑" panose="020B0503020204020204" charset="-122"/>
              <a:cs typeface="Times New Roman" panose="02020603050405020304" charset="0"/>
              <a:sym typeface="+mn-ea"/>
            </a:endParaRPr>
          </a:p>
        </p:txBody>
      </p:sp>
      <p:sp>
        <p:nvSpPr>
          <p:cNvPr id="15" name="文本占位符 8"/>
          <p:cNvSpPr>
            <a:spLocks noGrp="1"/>
          </p:cNvSpPr>
          <p:nvPr>
            <p:custDataLst>
              <p:tags r:id="rId1"/>
            </p:custDataLst>
          </p:nvPr>
        </p:nvSpPr>
        <p:spPr>
          <a:xfrm>
            <a:off x="582930" y="1712595"/>
            <a:ext cx="4263390" cy="4970780"/>
          </a:xfrm>
          <a:prstGeom prst="rect">
            <a:avLst/>
          </a:prstGeom>
        </p:spPr>
        <p:txBody>
          <a:bodyPr vert="horz" lIns="101600" tIns="0" rIns="82550" bIns="0" rtlCol="0">
            <a:no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80000"/>
              </a:lnSpc>
            </a:pPr>
            <a:r>
              <a:rPr lang="en-US" altLang="zh-CN" sz="1200">
                <a:sym typeface="+mn-ea"/>
              </a:rPr>
              <a:t>Dosage: 0.4-0.6% of expanded microspheres;</a:t>
            </a:r>
            <a:endParaRPr lang="en-US" altLang="zh-CN" sz="1200">
              <a:sym typeface="+mn-ea"/>
            </a:endParaRPr>
          </a:p>
          <a:p>
            <a:pPr algn="l">
              <a:lnSpc>
                <a:spcPct val="180000"/>
              </a:lnSpc>
            </a:pPr>
            <a:r>
              <a:rPr lang="en-US" altLang="zh-CN" sz="1200">
                <a:sym typeface="+mn-ea"/>
              </a:rPr>
              <a:t>Dosing expanded microspheres directly into the emulsion matrix mixing equipment;</a:t>
            </a:r>
            <a:endParaRPr lang="en-US" altLang="zh-CN" sz="1200">
              <a:sym typeface="+mn-ea"/>
            </a:endParaRPr>
          </a:p>
          <a:p>
            <a:pPr algn="l">
              <a:lnSpc>
                <a:spcPct val="180000"/>
              </a:lnSpc>
            </a:pPr>
            <a:r>
              <a:rPr lang="en-US" altLang="zh-CN" sz="1200">
                <a:sym typeface="+mn-ea"/>
              </a:rPr>
              <a:t>Common equipment with </a:t>
            </a:r>
            <a:r>
              <a:rPr lang="en-US" altLang="zh-CN" sz="1200">
                <a:sym typeface="+mn-ea"/>
              </a:rPr>
              <a:t>higher mixing speed</a:t>
            </a:r>
            <a:r>
              <a:rPr lang="en-US" altLang="zh-CN" sz="1200">
                <a:sym typeface="+mn-ea"/>
              </a:rPr>
              <a:t> can be used in the mixing of the emulsion matrix to get faster and proper dispersion, since the expanded microspheres have good compressibility, without any spheres are destroyed. But the glass spheres will have a high proportion being destroyed during the mixing step.</a:t>
            </a:r>
            <a:endParaRPr lang="en-US" altLang="zh-CN" sz="1200">
              <a:sym typeface="+mn-ea"/>
            </a:endParaRPr>
          </a:p>
        </p:txBody>
      </p:sp>
      <p:pic>
        <p:nvPicPr>
          <p:cNvPr id="100" name="图片 99"/>
          <p:cNvPicPr/>
          <p:nvPr>
            <p:custDataLst>
              <p:tags r:id="rId2"/>
            </p:custDataLst>
          </p:nvPr>
        </p:nvPicPr>
        <p:blipFill>
          <a:blip r:embed="rId3"/>
          <a:stretch>
            <a:fillRect/>
          </a:stretch>
        </p:blipFill>
        <p:spPr>
          <a:xfrm>
            <a:off x="5249545" y="1852930"/>
            <a:ext cx="6297930" cy="3966845"/>
          </a:xfrm>
          <a:prstGeom prst="rect">
            <a:avLst/>
          </a:prstGeom>
          <a:noFill/>
          <a:ln w="9525">
            <a:noFill/>
          </a:ln>
        </p:spPr>
      </p:pic>
      <p:sp>
        <p:nvSpPr>
          <p:cNvPr id="2" name="文本框 1"/>
          <p:cNvSpPr txBox="1"/>
          <p:nvPr/>
        </p:nvSpPr>
        <p:spPr>
          <a:xfrm>
            <a:off x="635" y="-8255"/>
            <a:ext cx="4336415" cy="521970"/>
          </a:xfrm>
          <a:prstGeom prst="rect">
            <a:avLst/>
          </a:prstGeom>
          <a:noFill/>
        </p:spPr>
        <p:txBody>
          <a:bodyPr wrap="square" rtlCol="0">
            <a:spAutoFit/>
          </a:bodyPr>
          <a:p>
            <a:r>
              <a:rPr lang="en-US" altLang="zh-CN" sz="2800">
                <a:solidFill>
                  <a:schemeClr val="accent1"/>
                </a:solidFill>
                <a:latin typeface="Franklin Gothic Medium" panose="020B0603020102020204" charset="0"/>
                <a:cs typeface="Franklin Gothic Medium" panose="020B0603020102020204" charset="0"/>
              </a:rPr>
              <a:t>Waytop Microspheres</a:t>
            </a:r>
            <a:endParaRPr lang="en-US" altLang="zh-CN" sz="2800">
              <a:solidFill>
                <a:schemeClr val="accent1"/>
              </a:solidFill>
              <a:latin typeface="Franklin Gothic Medium" panose="020B0603020102020204" charset="0"/>
              <a:cs typeface="Franklin Gothic Medium" panose="020B0603020102020204" charset="0"/>
            </a:endParaRPr>
          </a:p>
        </p:txBody>
      </p:sp>
      <p:sp>
        <p:nvSpPr>
          <p:cNvPr id="3" name="文本框 2"/>
          <p:cNvSpPr txBox="1"/>
          <p:nvPr/>
        </p:nvSpPr>
        <p:spPr>
          <a:xfrm>
            <a:off x="4172585" y="6423025"/>
            <a:ext cx="3746500" cy="368300"/>
          </a:xfrm>
          <a:prstGeom prst="rect">
            <a:avLst/>
          </a:prstGeom>
          <a:noFill/>
        </p:spPr>
        <p:txBody>
          <a:bodyPr wrap="square" rtlCol="0">
            <a:spAutoFit/>
          </a:bodyPr>
          <a:p>
            <a:r>
              <a:rPr lang="en-US" altLang="zh-CN">
                <a:solidFill>
                  <a:schemeClr val="accent1"/>
                </a:solidFill>
              </a:rPr>
              <a:t>www.expandablemicrosphere.com</a:t>
            </a:r>
            <a:endParaRPr lang="en-US" altLang="zh-CN">
              <a:solidFill>
                <a:schemeClr val="accent1"/>
              </a:solidFill>
            </a:endParaRPr>
          </a:p>
        </p:txBody>
      </p:sp>
    </p:spTree>
    <p:custDataLst>
      <p:tags r:id="rId4"/>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19.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1.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2.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3.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4.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5.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6.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7.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8.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29.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31.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LAYERLEVEL" val="1"/>
  <p:tag name="KSO_WM_TAG_VERSION" val="1.0"/>
  <p:tag name="KSO_WM_BEAUTIFY_FLAG" val="#wm#"/>
</p:tagLst>
</file>

<file path=ppt/tags/tag132.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3.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4.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5.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6.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7.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8.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39.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41.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LAYERLEVEL" val="1"/>
  <p:tag name="KSO_WM_TAG_VERSION" val="1.0"/>
  <p:tag name="KSO_WM_BEAUTIFY_FLAG" val="#wm#"/>
</p:tagLst>
</file>

<file path=ppt/tags/tag142.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3.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4.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5.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6.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7.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8.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4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51.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2.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3.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6.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7.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LAYERLEVEL" val="1"/>
  <p:tag name="KSO_WM_TAG_VERSION" val="1.0"/>
  <p:tag name="KSO_WM_BEAUTIFY_FLAG" val="#wm#"/>
</p:tagLst>
</file>

<file path=ppt/tags/tag158.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59.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1.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2.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3.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64.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5.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6.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LAYERLEVEL" val="1"/>
  <p:tag name="KSO_WM_TAG_VERSION" val="1.0"/>
  <p:tag name="KSO_WM_BEAUTIFY_FLAG" val="#wm#"/>
</p:tagLst>
</file>

<file path=ppt/tags/tag16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69.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3.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4.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5.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7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LAYERLEVEL" val="1"/>
  <p:tag name="KSO_WM_TAG_VERSION" val="1.0"/>
  <p:tag name="KSO_WM_BEAUTIFY_FLAG" val="#wm#"/>
</p:tagLst>
</file>

<file path=ppt/tags/tag17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7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7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3.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4.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868"/>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868"/>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1.xml><?xml version="1.0" encoding="utf-8"?>
<p:tagLst xmlns:p="http://schemas.openxmlformats.org/presentationml/2006/main">
  <p:tag name="KSO_WM_TEMPLATE_THUMBS_INDEX" val="1、4、6、7、9、10、12、15、16、17、18、19、20"/>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3868"/>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6*i*1"/>
  <p:tag name="KSO_WM_UNIT_LAYERLEVEL" val="1"/>
  <p:tag name="KSO_WM_TAG_VERSION" val="1.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5"/>
  <p:tag name="KSO_WM_UNIT_ID" val="xx3065199_2*i*5"/>
  <p:tag name="KSO_WM_TEMPLATE_CATEGORY" val="xx"/>
  <p:tag name="KSO_WM_TEMPLATE_INDEX" val="3065199"/>
  <p:tag name="KSO_WM_UNIT_LAYERLEVEL" val="1"/>
  <p:tag name="KSO_WM_TAG_VERSION" val="1.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6*i*6"/>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6*i*7"/>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0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0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0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0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0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0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0.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LAYERLEVEL" val="1"/>
  <p:tag name="KSO_WM_TAG_VERSION" val="1.0"/>
  <p:tag name="KSO_WM_BEAUTIFY_FLAG" val="#wm#"/>
</p:tagLst>
</file>

<file path=ppt/tags/tag311.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12.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13.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14.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15.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16.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17.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18.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19.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0.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21.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22.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LAYERLEVEL" val="1"/>
  <p:tag name="KSO_WM_TAG_VERSION" val="1.0"/>
  <p:tag name="KSO_WM_BEAUTIFY_FLAG" val="#wm#"/>
</p:tagLst>
</file>

<file path=ppt/tags/tag323.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24.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25.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26.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27.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28.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29.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0.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31.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32.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LAYERLEVEL" val="1"/>
  <p:tag name="KSO_WM_TAG_VERSION" val="1.0"/>
  <p:tag name="KSO_WM_BEAUTIFY_FLAG" val="#wm#"/>
</p:tagLst>
</file>

<file path=ppt/tags/tag333.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34.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35.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36.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37.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38.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3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41.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42.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43.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4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4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46.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47.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48.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LAYERLEVEL" val="1"/>
  <p:tag name="KSO_WM_TAG_VERSION" val="1.0"/>
  <p:tag name="KSO_WM_BEAUTIFY_FLAG" val="#wm#"/>
</p:tagLst>
</file>

<file path=ppt/tags/tag349.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0.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51.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52.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53.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5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55.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56.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5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5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LAYERLEVEL" val="1"/>
  <p:tag name="KSO_WM_TAG_VERSION" val="1.0"/>
  <p:tag name="KSO_WM_BEAUTIFY_FLAG" val="#wm#"/>
</p:tagLst>
</file>

<file path=ppt/tags/tag359.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6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6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63.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64.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65.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66.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6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LAYERLEVEL" val="1"/>
  <p:tag name="KSO_WM_TAG_VERSION" val="1.0"/>
  <p:tag name="KSO_WM_BEAUTIFY_FLAG" val="#wm#"/>
</p:tagLst>
</file>

<file path=ppt/tags/tag36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6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7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7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73.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74.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7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7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868"/>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868"/>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2.xml><?xml version="1.0" encoding="utf-8"?>
<p:tagLst xmlns:p="http://schemas.openxmlformats.org/presentationml/2006/main">
  <p:tag name="KSO_WM_TEMPLATE_THUMBS_INDEX" val="1、4、6、7、9、10、12、15、16、17、18、19、20"/>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3868"/>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6*i*1"/>
  <p:tag name="KSO_WM_UNIT_LAYERLEVEL" val="1"/>
  <p:tag name="KSO_WM_TAG_VERSION" val="1.0"/>
  <p:tag name="KSO_WM_BEAUTIFY_FLAG" val="#wm#"/>
</p:tagLst>
</file>

<file path=ppt/tags/tag4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5"/>
  <p:tag name="KSO_WM_UNIT_ID" val="xx3065199_2*i*5"/>
  <p:tag name="KSO_WM_TEMPLATE_CATEGORY" val="xx"/>
  <p:tag name="KSO_WM_TEMPLATE_INDEX" val="3065199"/>
  <p:tag name="KSO_WM_UNIT_LAYERLEVEL" val="1"/>
  <p:tag name="KSO_WM_TAG_VERSION" val="1.0"/>
  <p:tag name="KSO_WM_BEAUTIFY_FLAG" val="#wm#"/>
</p:tagLst>
</file>

<file path=ppt/tags/tag4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6*i*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6*i*7"/>
  <p:tag name="KSO_WM_UNIT_LAYERLEVEL" val="1"/>
  <p:tag name="KSO_WM_TAG_VERSION" val="1.0"/>
  <p:tag name="KSO_WM_BEAUTIFY_FLAG" val="#wm#"/>
</p:tagLst>
</file>

<file path=ppt/tags/tag4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49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49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49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49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49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0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01.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LAYERLEVEL" val="1"/>
  <p:tag name="KSO_WM_TAG_VERSION" val="1.0"/>
  <p:tag name="KSO_WM_BEAUTIFY_FLAG" val="#wm#"/>
</p:tagLst>
</file>

<file path=ppt/tags/tag502.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03.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04.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05.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06.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07.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08.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09.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10.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11.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12.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13.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LAYERLEVEL" val="1"/>
  <p:tag name="KSO_WM_TAG_VERSION" val="1.0"/>
  <p:tag name="KSO_WM_BEAUTIFY_FLAG" val="#wm#"/>
</p:tagLst>
</file>

<file path=ppt/tags/tag514.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15.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16.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17.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18.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19.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20.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21.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22.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23.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LAYERLEVEL" val="1"/>
  <p:tag name="KSO_WM_TAG_VERSION" val="1.0"/>
  <p:tag name="KSO_WM_BEAUTIFY_FLAG" val="#wm#"/>
</p:tagLst>
</file>

<file path=ppt/tags/tag524.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25.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26.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27.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28.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2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31.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32.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33.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3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3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36.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37.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38.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39.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0.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41.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42.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43.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4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4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546.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4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4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49.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5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5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53.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54.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55.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56.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5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55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LAYERLEVEL" val="1"/>
  <p:tag name="KSO_WM_TAG_VERSION" val="1.0"/>
  <p:tag name="KSO_WM_BEAUTIFY_FLAG" val="#wm#"/>
</p:tagLst>
</file>

<file path=ppt/tags/tag55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6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6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63.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64.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6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6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6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5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868"/>
</p:tagLst>
</file>

<file path=ppt/tags/tag5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86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73.xml><?xml version="1.0" encoding="utf-8"?>
<p:tagLst xmlns:p="http://schemas.openxmlformats.org/presentationml/2006/main">
  <p:tag name="KSO_WM_TEMPLATE_THUMBS_INDEX" val="1、4、6、7、9、10、12、15、16、17、18、19、20"/>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3868"/>
</p:tagLst>
</file>

<file path=ppt/tags/tag5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6*i*1"/>
  <p:tag name="KSO_WM_UNIT_LAYERLEVEL" val="1"/>
  <p:tag name="KSO_WM_TAG_VERSION" val="1.0"/>
  <p:tag name="KSO_WM_BEAUTIFY_FLAG" val="#wm#"/>
</p:tagLst>
</file>

<file path=ppt/tags/tag6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5"/>
  <p:tag name="KSO_WM_UNIT_ID" val="xx3065199_2*i*5"/>
  <p:tag name="KSO_WM_TEMPLATE_CATEGORY" val="xx"/>
  <p:tag name="KSO_WM_TEMPLATE_INDEX" val="306519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6*i*6"/>
  <p:tag name="KSO_WM_UNIT_LAYERLEVEL" val="1"/>
  <p:tag name="KSO_WM_TAG_VERSION" val="1.0"/>
  <p:tag name="KSO_WM_BEAUTIFY_FLAG" val="#wm#"/>
</p:tagLst>
</file>

<file path=ppt/tags/tag6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6*i*7"/>
  <p:tag name="KSO_WM_UNIT_LAYERLEVEL" val="1"/>
  <p:tag name="KSO_WM_TAG_VERSION" val="1.0"/>
  <p:tag name="KSO_WM_BEAUTIFY_FLAG" val="#wm#"/>
</p:tagLst>
</file>

<file path=ppt/tags/tag6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6*i*1"/>
  <p:tag name="KSO_WM_UNIT_LAYERLEVEL" val="1"/>
  <p:tag name="KSO_WM_TAG_VERSION" val="1.0"/>
  <p:tag name="KSO_WM_BEAUTIFY_FLAG" val="#wm#"/>
</p:tagLst>
</file>

<file path=ppt/tags/tag6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5"/>
  <p:tag name="KSO_WM_UNIT_ID" val="xx3065199_2*i*5"/>
  <p:tag name="KSO_WM_TEMPLATE_CATEGORY" val="xx"/>
  <p:tag name="KSO_WM_TEMPLATE_INDEX" val="3065199"/>
  <p:tag name="KSO_WM_UNIT_LAYERLEVEL" val="1"/>
  <p:tag name="KSO_WM_TAG_VERSION" val="1.0"/>
  <p:tag name="KSO_WM_BEAUTIFY_FLAG" val="#wm#"/>
</p:tagLst>
</file>

<file path=ppt/tags/tag6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_6*i*6"/>
  <p:tag name="KSO_WM_UNIT_LAYERLEVEL" val="1"/>
  <p:tag name="KSO_WM_TAG_VERSION" val="1.0"/>
  <p:tag name="KSO_WM_BEAUTIFY_FLAG" val="#wm#"/>
</p:tagLst>
</file>

<file path=ppt/tags/tag6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_6*i*7"/>
  <p:tag name="KSO_WM_UNIT_LAYERLEVEL" val="1"/>
  <p:tag name="KSO_WM_TAG_VERSION" val="1.0"/>
  <p:tag name="KSO_WM_BEAUTIFY_FLAG" val="#wm#"/>
</p:tagLst>
</file>

<file path=ppt/tags/tag6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9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2.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LAYERLEVEL" val="1"/>
  <p:tag name="KSO_WM_TAG_VERSION" val="1.0"/>
  <p:tag name="KSO_WM_BEAUTIFY_FLAG" val="#wm#"/>
</p:tagLst>
</file>

<file path=ppt/tags/tag693.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94.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95.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96.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97.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98.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99.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00.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01.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02.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03.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04.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LAYERLEVEL" val="1"/>
  <p:tag name="KSO_WM_TAG_VERSION" val="1.0"/>
  <p:tag name="KSO_WM_BEAUTIFY_FLAG" val="#wm#"/>
</p:tagLst>
</file>

<file path=ppt/tags/tag705.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06.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07.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08.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09.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10.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11.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12.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13.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14.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LAYERLEVEL" val="1"/>
  <p:tag name="KSO_WM_TAG_VERSION" val="1.0"/>
  <p:tag name="KSO_WM_BEAUTIFY_FLAG" val="#wm#"/>
</p:tagLst>
</file>

<file path=ppt/tags/tag715.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16.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17.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18.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1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2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21.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22.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23.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2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72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726.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727.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728.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729.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30.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LAYERLEVEL" val="1"/>
  <p:tag name="KSO_WM_TAG_VERSION" val="1.0"/>
  <p:tag name="KSO_WM_BEAUTIFY_FLAG" val="#wm#"/>
</p:tagLst>
</file>

<file path=ppt/tags/tag731.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732.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733.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73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73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736.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73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73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739.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4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LAYERLEVEL" val="1"/>
  <p:tag name="KSO_WM_TAG_VERSION" val="1.0"/>
  <p:tag name="KSO_WM_BEAUTIFY_FLAG" val="#wm#"/>
</p:tagLst>
</file>

<file path=ppt/tags/tag74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742.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743.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744.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745.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746.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74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74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74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5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75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752.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753.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754.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75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75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75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75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7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868"/>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868"/>
</p:tagLst>
</file>

<file path=ppt/tags/tag7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64.xml><?xml version="1.0" encoding="utf-8"?>
<p:tagLst xmlns:p="http://schemas.openxmlformats.org/presentationml/2006/main">
  <p:tag name="KSO_WM_TEMPLATE_THUMBS_INDEX" val="1、4、6、7、9、10、12、15、16、17、18、19、20"/>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3868"/>
</p:tagLst>
</file>

<file path=ppt/tags/tag7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3868_1*i*1"/>
  <p:tag name="KSO_WM_TEMPLATE_CATEGORY" val="custom"/>
  <p:tag name="KSO_WM_TEMPLATE_INDEX" val="20203868"/>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766.xml><?xml version="1.0" encoding="utf-8"?>
<p:tagLst xmlns:p="http://schemas.openxmlformats.org/presentationml/2006/main">
  <p:tag name="KSO_WM_UNIT_ISCONTENTSTITLE" val="0"/>
  <p:tag name="KSO_WM_UNIT_ISNUMDGMTITLE" val="0"/>
  <p:tag name="KSO_WM_UNIT_NOCLEAR" val="0"/>
  <p:tag name="KSO_WM_UNIT_VALUE" val="33"/>
  <p:tag name="KSO_WM_UNIT_HIGHLIGHT" val="0"/>
  <p:tag name="KSO_WM_UNIT_COMPATIBLE" val="0"/>
  <p:tag name="KSO_WM_UNIT_DIAGRAM_ISNUMVISUAL" val="0"/>
  <p:tag name="KSO_WM_UNIT_DIAGRAM_ISREFERUNIT" val="0"/>
  <p:tag name="KSO_WM_UNIT_TYPE" val="b"/>
  <p:tag name="KSO_WM_UNIT_INDEX" val="1"/>
  <p:tag name="KSO_WM_UNIT_ID" val="custom20203868_1*b*1"/>
  <p:tag name="KSO_WM_TEMPLATE_CATEGORY" val="custom"/>
  <p:tag name="KSO_WM_TEMPLATE_INDEX" val="20203868"/>
  <p:tag name="KSO_WM_UNIT_LAYERLEVEL" val="1"/>
  <p:tag name="KSO_WM_TAG_VERSION" val="1.0"/>
  <p:tag name="KSO_WM_BEAUTIFY_FLAG" val="#wm#"/>
  <p:tag name="KSO_WM_UNIT_PRESET_TEXT" val="单击此处添加副标题内容"/>
  <p:tag name="KSO_WM_UNIT_TEXT_FILL_FORE_SCHEMECOLOR_INDEX_BRIGHTNESS" val="0.25"/>
  <p:tag name="KSO_WM_UNIT_TEXT_FILL_FORE_SCHEMECOLOR_INDEX" val="13"/>
  <p:tag name="KSO_WM_UNIT_TEXT_FILL_TYPE" val="1"/>
</p:tagLst>
</file>

<file path=ppt/tags/tag767.xml><?xml version="1.0" encoding="utf-8"?>
<p:tagLst xmlns:p="http://schemas.openxmlformats.org/presentationml/2006/main">
  <p:tag name="KSO_WM_TEMPLATE_THUMBS_INDEX" val="1、4、6、7、9、10、12、15、16、17、18、19、20、21"/>
  <p:tag name="KSO_WM_SLIDE_ID" val="custom20203868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3868"/>
  <p:tag name="KSO_WM_SLIDE_LAYOUT" val="a_b_j_k"/>
  <p:tag name="KSO_WM_SLIDE_LAYOUT_CNT" val="1_3_1_1"/>
</p:tagLst>
</file>

<file path=ppt/tags/tag768.xml><?xml version="1.0" encoding="utf-8"?>
<p:tagLst xmlns:p="http://schemas.openxmlformats.org/presentationml/2006/main">
  <p:tag name="KSO_WM_BEAUTIFY_FLAG" val="#wm#"/>
  <p:tag name="KSO_WM_TEMPLATE_CATEGORY" val="custom"/>
  <p:tag name="KSO_WM_TEMPLATE_INDEX" val="20203868"/>
</p:tagLst>
</file>

<file path=ppt/tags/tag769.xml><?xml version="1.0" encoding="utf-8"?>
<p:tagLst xmlns:p="http://schemas.openxmlformats.org/presentationml/2006/main">
  <p:tag name="KSO_WM_BEAUTIFY_FLAG" val=""/>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70.xml><?xml version="1.0" encoding="utf-8"?>
<p:tagLst xmlns:p="http://schemas.openxmlformats.org/presentationml/2006/main">
  <p:tag name="KSO_WM_BEAUTIFY_FLAG" val=""/>
</p:tagLst>
</file>

<file path=ppt/tags/tag771.xml><?xml version="1.0" encoding="utf-8"?>
<p:tagLst xmlns:p="http://schemas.openxmlformats.org/presentationml/2006/main">
  <p:tag name="KSO_WM_BEAUTIFY_FLAG" val="#wm#"/>
  <p:tag name="KSO_WM_TEMPLATE_CATEGORY" val="custom"/>
  <p:tag name="KSO_WM_TEMPLATE_INDEX" val="20203868"/>
</p:tagLst>
</file>

<file path=ppt/tags/tag772.xml><?xml version="1.0" encoding="utf-8"?>
<p:tagLst xmlns:p="http://schemas.openxmlformats.org/presentationml/2006/main">
  <p:tag name="KSO_WM_BEAUTIFY_FLAG" val=""/>
</p:tagLst>
</file>

<file path=ppt/tags/tag773.xml><?xml version="1.0" encoding="utf-8"?>
<p:tagLst xmlns:p="http://schemas.openxmlformats.org/presentationml/2006/main">
  <p:tag name="KSO_WM_BEAUTIFY_FLAG" val="#wm#"/>
  <p:tag name="KSO_WM_TEMPLATE_CATEGORY" val="custom"/>
  <p:tag name="KSO_WM_TEMPLATE_INDEX" val="20203868"/>
</p:tagLst>
</file>

<file path=ppt/tags/tag774.xml><?xml version="1.0" encoding="utf-8"?>
<p:tagLst xmlns:p="http://schemas.openxmlformats.org/presentationml/2006/main">
  <p:tag name="KSO_WM_BEAUTIFY_FLAG" val=""/>
</p:tagLst>
</file>

<file path=ppt/tags/tag775.xml><?xml version="1.0" encoding="utf-8"?>
<p:tagLst xmlns:p="http://schemas.openxmlformats.org/presentationml/2006/main">
  <p:tag name="KSO_WM_BEAUTIFY_FLAG" val="#wm#"/>
  <p:tag name="KSO_WM_TEMPLATE_CATEGORY" val="custom"/>
  <p:tag name="KSO_WM_TEMPLATE_INDEX" val="20203868"/>
</p:tagLst>
</file>

<file path=ppt/tags/tag776.xml><?xml version="1.0" encoding="utf-8"?>
<p:tagLst xmlns:p="http://schemas.openxmlformats.org/presentationml/2006/main">
  <p:tag name="KSO_WM_BEAUTIFY_FLAG" val=""/>
</p:tagLst>
</file>

<file path=ppt/tags/tag777.xml><?xml version="1.0" encoding="utf-8"?>
<p:tagLst xmlns:p="http://schemas.openxmlformats.org/presentationml/2006/main">
  <p:tag name="KSO_WM_BEAUTIFY_FLAG" val=""/>
</p:tagLst>
</file>

<file path=ppt/tags/tag778.xml><?xml version="1.0" encoding="utf-8"?>
<p:tagLst xmlns:p="http://schemas.openxmlformats.org/presentationml/2006/main">
  <p:tag name="KSO_WM_BEAUTIFY_FLAG" val=""/>
</p:tagLst>
</file>

<file path=ppt/tags/tag779.xml><?xml version="1.0" encoding="utf-8"?>
<p:tagLst xmlns:p="http://schemas.openxmlformats.org/presentationml/2006/main">
  <p:tag name="KSO_WM_BEAUTIFY_FLAG" val="#wm#"/>
  <p:tag name="KSO_WM_TEMPLATE_CATEGORY" val="custom"/>
  <p:tag name="KSO_WM_TEMPLATE_INDEX" val="20203868"/>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80.xml><?xml version="1.0" encoding="utf-8"?>
<p:tagLst xmlns:p="http://schemas.openxmlformats.org/presentationml/2006/main">
  <p:tag name="KSO_WM_BEAUTIFY_FLAG" val=""/>
</p:tagLst>
</file>

<file path=ppt/tags/tag781.xml><?xml version="1.0" encoding="utf-8"?>
<p:tagLst xmlns:p="http://schemas.openxmlformats.org/presentationml/2006/main">
  <p:tag name="KSO_WM_BEAUTIFY_FLAG" val="#wm#"/>
  <p:tag name="KSO_WM_TEMPLATE_CATEGORY" val="custom"/>
  <p:tag name="KSO_WM_TEMPLATE_INDEX" val="20203868"/>
</p:tagLst>
</file>

<file path=ppt/tags/tag782.xml><?xml version="1.0" encoding="utf-8"?>
<p:tagLst xmlns:p="http://schemas.openxmlformats.org/presentationml/2006/main">
  <p:tag name="KSO_WM_BEAUTIFY_FLAG" val=""/>
</p:tagLst>
</file>

<file path=ppt/tags/tag783.xml><?xml version="1.0" encoding="utf-8"?>
<p:tagLst xmlns:p="http://schemas.openxmlformats.org/presentationml/2006/main">
  <p:tag name="TABLE_ENDDRAG_ORIGIN_RECT" val="794*211"/>
  <p:tag name="TABLE_ENDDRAG_RECT" val="70*225*794*211"/>
</p:tagLst>
</file>

<file path=ppt/tags/tag784.xml><?xml version="1.0" encoding="utf-8"?>
<p:tagLst xmlns:p="http://schemas.openxmlformats.org/presentationml/2006/main">
  <p:tag name="KSO_WM_BEAUTIFY_FLAG" val="#wm#"/>
  <p:tag name="KSO_WM_TEMPLATE_CATEGORY" val="custom"/>
  <p:tag name="KSO_WM_TEMPLATE_INDEX" val="20203868"/>
</p:tagLst>
</file>

<file path=ppt/tags/tag785.xml><?xml version="1.0" encoding="utf-8"?>
<p:tagLst xmlns:p="http://schemas.openxmlformats.org/presentationml/2006/main">
  <p:tag name="KSO_WM_BEAUTIFY_FLAG" val=""/>
</p:tagLst>
</file>

<file path=ppt/tags/tag786.xml><?xml version="1.0" encoding="utf-8"?>
<p:tagLst xmlns:p="http://schemas.openxmlformats.org/presentationml/2006/main">
  <p:tag name="KSO_WM_BEAUTIFY_FLAG" val=""/>
</p:tagLst>
</file>

<file path=ppt/tags/tag787.xml><?xml version="1.0" encoding="utf-8"?>
<p:tagLst xmlns:p="http://schemas.openxmlformats.org/presentationml/2006/main">
  <p:tag name="KSO_WM_BEAUTIFY_FLAG" val="#wm#"/>
  <p:tag name="KSO_WM_TEMPLATE_CATEGORY" val="custom"/>
  <p:tag name="KSO_WM_TEMPLATE_INDEX" val="20203868"/>
</p:tagLst>
</file>

<file path=ppt/tags/tag788.xml><?xml version="1.0" encoding="utf-8"?>
<p:tagLst xmlns:p="http://schemas.openxmlformats.org/presentationml/2006/main">
  <p:tag name="KSO_WM_BEAUTIFY_FLAG" val=""/>
</p:tagLst>
</file>

<file path=ppt/tags/tag789.xml><?xml version="1.0" encoding="utf-8"?>
<p:tagLst xmlns:p="http://schemas.openxmlformats.org/presentationml/2006/main">
  <p:tag name="KSO_WM_BEAUTIFY_FLAG" val="#wm#"/>
  <p:tag name="KSO_WM_TEMPLATE_CATEGORY" val="custom"/>
  <p:tag name="KSO_WM_TEMPLATE_INDEX" val="20203868"/>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3868_1*i*1"/>
  <p:tag name="KSO_WM_TEMPLATE_CATEGORY" val="custom"/>
  <p:tag name="KSO_WM_TEMPLATE_INDEX" val="20203868"/>
  <p:tag name="KSO_WM_UNIT_LAYERLEVEL" val="1"/>
  <p:tag name="KSO_WM_TAG_VERSION" val="1.0"/>
  <p:tag name="KSO_WM_BEAUTIFY_FLAG" val=""/>
  <p:tag name="KSO_WM_UNIT_TEXT_FILL_FORE_SCHEMECOLOR_INDEX_BRIGHTNESS" val="0"/>
  <p:tag name="KSO_WM_UNIT_TEXT_FILL_FORE_SCHEMECOLOR_INDEX" val="5"/>
  <p:tag name="KSO_WM_UNIT_TEXT_FILL_TYPE" val="1"/>
</p:tagLst>
</file>

<file path=ppt/tags/tag791.xml><?xml version="1.0" encoding="utf-8"?>
<p:tagLst xmlns:p="http://schemas.openxmlformats.org/presentationml/2006/main">
  <p:tag name="KSO_WM_BEAUTIFY_FLAG" val="#wm#"/>
  <p:tag name="KSO_WM_TEMPLATE_CATEGORY" val="custom"/>
  <p:tag name="KSO_WM_TEMPLATE_INDEX" val="20203868"/>
</p:tagLst>
</file>

<file path=ppt/tags/tag792.xml><?xml version="1.0" encoding="utf-8"?>
<p:tagLst xmlns:p="http://schemas.openxmlformats.org/presentationml/2006/main">
  <p:tag name="commondata" val="eyJoZGlkIjoiYTU4NTQ1ZTRiNTVlZWFjZjcyM2Q0MWE4Y2VlNjdiNjkifQ=="/>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
      <a:dk1>
        <a:srgbClr val="000000"/>
      </a:dk1>
      <a:lt1>
        <a:srgbClr val="FFFFFF"/>
      </a:lt1>
      <a:dk2>
        <a:srgbClr val="E5EEFB"/>
      </a:dk2>
      <a:lt2>
        <a:srgbClr val="FFFFFF"/>
      </a:lt2>
      <a:accent1>
        <a:srgbClr val="77A7E8"/>
      </a:accent1>
      <a:accent2>
        <a:srgbClr val="8E9FD1"/>
      </a:accent2>
      <a:accent3>
        <a:srgbClr val="A497BB"/>
      </a:accent3>
      <a:accent4>
        <a:srgbClr val="BB90A4"/>
      </a:accent4>
      <a:accent5>
        <a:srgbClr val="D1888E"/>
      </a:accent5>
      <a:accent6>
        <a:srgbClr val="E8807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5EEFB"/>
      </a:dk2>
      <a:lt2>
        <a:srgbClr val="FFFFFF"/>
      </a:lt2>
      <a:accent1>
        <a:srgbClr val="77A7E8"/>
      </a:accent1>
      <a:accent2>
        <a:srgbClr val="8E9FD1"/>
      </a:accent2>
      <a:accent3>
        <a:srgbClr val="A497BB"/>
      </a:accent3>
      <a:accent4>
        <a:srgbClr val="BB90A4"/>
      </a:accent4>
      <a:accent5>
        <a:srgbClr val="D1888E"/>
      </a:accent5>
      <a:accent6>
        <a:srgbClr val="E8807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主题​​">
  <a:themeElements>
    <a:clrScheme name="">
      <a:dk1>
        <a:srgbClr val="000000"/>
      </a:dk1>
      <a:lt1>
        <a:srgbClr val="FFFFFF"/>
      </a:lt1>
      <a:dk2>
        <a:srgbClr val="E5EEFB"/>
      </a:dk2>
      <a:lt2>
        <a:srgbClr val="FFFFFF"/>
      </a:lt2>
      <a:accent1>
        <a:srgbClr val="77A7E8"/>
      </a:accent1>
      <a:accent2>
        <a:srgbClr val="8E9FD1"/>
      </a:accent2>
      <a:accent3>
        <a:srgbClr val="A497BB"/>
      </a:accent3>
      <a:accent4>
        <a:srgbClr val="BB90A4"/>
      </a:accent4>
      <a:accent5>
        <a:srgbClr val="D1888E"/>
      </a:accent5>
      <a:accent6>
        <a:srgbClr val="E8807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
      <a:dk1>
        <a:srgbClr val="000000"/>
      </a:dk1>
      <a:lt1>
        <a:srgbClr val="FFFFFF"/>
      </a:lt1>
      <a:dk2>
        <a:srgbClr val="E5EEFB"/>
      </a:dk2>
      <a:lt2>
        <a:srgbClr val="FFFFFF"/>
      </a:lt2>
      <a:accent1>
        <a:srgbClr val="77A7E8"/>
      </a:accent1>
      <a:accent2>
        <a:srgbClr val="8E9FD1"/>
      </a:accent2>
      <a:accent3>
        <a:srgbClr val="A497BB"/>
      </a:accent3>
      <a:accent4>
        <a:srgbClr val="BB90A4"/>
      </a:accent4>
      <a:accent5>
        <a:srgbClr val="D1888E"/>
      </a:accent5>
      <a:accent6>
        <a:srgbClr val="E8807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4186</Words>
  <Application>WPS 演示</Application>
  <PresentationFormat>宽屏</PresentationFormat>
  <Paragraphs>174</Paragraphs>
  <Slides>11</Slides>
  <Notes>0</Notes>
  <HiddenSlides>0</HiddenSlides>
  <MMClips>0</MMClips>
  <ScaleCrop>false</ScaleCrop>
  <HeadingPairs>
    <vt:vector size="6" baseType="variant">
      <vt:variant>
        <vt:lpstr>已用的字体</vt:lpstr>
      </vt:variant>
      <vt:variant>
        <vt:i4>13</vt:i4>
      </vt:variant>
      <vt:variant>
        <vt:lpstr>主题</vt:lpstr>
      </vt:variant>
      <vt:variant>
        <vt:i4>4</vt:i4>
      </vt:variant>
      <vt:variant>
        <vt:lpstr>幻灯片标题</vt:lpstr>
      </vt:variant>
      <vt:variant>
        <vt:i4>11</vt:i4>
      </vt:variant>
    </vt:vector>
  </HeadingPairs>
  <TitlesOfParts>
    <vt:vector size="28" baseType="lpstr">
      <vt:lpstr>Arial</vt:lpstr>
      <vt:lpstr>宋体</vt:lpstr>
      <vt:lpstr>Wingdings</vt:lpstr>
      <vt:lpstr>微软雅黑</vt:lpstr>
      <vt:lpstr>汉仪旗黑-85S</vt:lpstr>
      <vt:lpstr>黑体</vt:lpstr>
      <vt:lpstr>Times New Roman</vt:lpstr>
      <vt:lpstr>Bauhaus 93</vt:lpstr>
      <vt:lpstr>Gabriola</vt:lpstr>
      <vt:lpstr>Microsoft YaHei UI Light</vt:lpstr>
      <vt:lpstr>Arial Unicode MS</vt:lpstr>
      <vt:lpstr>Calibri</vt:lpstr>
      <vt:lpstr>Franklin Gothic Medium</vt:lpstr>
      <vt:lpstr>1_Office 主题​​</vt:lpstr>
      <vt:lpstr>3_Office 主题​​</vt:lpstr>
      <vt:lpstr>4_Office 主题​​</vt:lpstr>
      <vt:lpstr>2_Office 主题​​</vt:lpstr>
      <vt:lpstr>PowerPoint 演示文稿</vt:lpstr>
      <vt:lpstr>Subjects</vt:lpstr>
      <vt:lpstr>Introduction of Expandable Microspheres</vt:lpstr>
      <vt:lpstr>Introduction of Expandable Microspheres</vt:lpstr>
      <vt:lpstr>Introduction of Expandable Microspheres</vt:lpstr>
      <vt:lpstr>Different Civil Explosives</vt:lpstr>
      <vt:lpstr>Benefits Applying Microspheres on Emulsion Explosives</vt:lpstr>
      <vt:lpstr>PowerPoint 演示文稿</vt:lpstr>
      <vt:lpstr>The mixing operation</vt:lpstr>
      <vt:lpstr>The mixing operation</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何广聪</dc:creator>
  <cp:lastModifiedBy>何廣聰.微球</cp:lastModifiedBy>
  <cp:revision>31</cp:revision>
  <dcterms:created xsi:type="dcterms:W3CDTF">2023-08-09T12:44:00Z</dcterms:created>
  <dcterms:modified xsi:type="dcterms:W3CDTF">2024-05-08T06:30:00Z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2052-12.1.0.16729</vt:lpwstr>
  </property>
</Properties>
</file>